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3"/>
  </p:notesMasterIdLst>
  <p:sldIdLst>
    <p:sldId id="256" r:id="rId2"/>
    <p:sldId id="258" r:id="rId3"/>
    <p:sldId id="269" r:id="rId4"/>
    <p:sldId id="270" r:id="rId5"/>
    <p:sldId id="272" r:id="rId6"/>
    <p:sldId id="273" r:id="rId7"/>
    <p:sldId id="274" r:id="rId8"/>
    <p:sldId id="275" r:id="rId9"/>
    <p:sldId id="276" r:id="rId10"/>
    <p:sldId id="277" r:id="rId11"/>
    <p:sldId id="278" r:id="rId12"/>
    <p:sldId id="259" r:id="rId13"/>
    <p:sldId id="287" r:id="rId14"/>
    <p:sldId id="282" r:id="rId15"/>
    <p:sldId id="280" r:id="rId16"/>
    <p:sldId id="260" r:id="rId17"/>
    <p:sldId id="285" r:id="rId18"/>
    <p:sldId id="283" r:id="rId19"/>
    <p:sldId id="284" r:id="rId20"/>
    <p:sldId id="286" r:id="rId21"/>
    <p:sldId id="268"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D6C66C-A9F9-4B2F-B713-763277003C74}">
  <a:tblStyle styleId="{05D6C66C-A9F9-4B2F-B713-763277003C74}" styleName="Table_0">
    <a:wholeTbl>
      <a:tcTxStyle b="off" i="off">
        <a:font>
          <a:latin typeface="Source Sans Pro"/>
          <a:ea typeface="Source Sans Pro"/>
          <a:cs typeface="Source Sans Pro"/>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CF4"/>
          </a:solidFill>
        </a:fill>
      </a:tcStyle>
    </a:wholeTbl>
    <a:band1H>
      <a:tcTxStyle/>
      <a:tcStyle>
        <a:tcBdr/>
        <a:fill>
          <a:solidFill>
            <a:srgbClr val="FFD7E7"/>
          </a:solidFill>
        </a:fill>
      </a:tcStyle>
    </a:band1H>
    <a:band2H>
      <a:tcTxStyle/>
      <a:tcStyle>
        <a:tcBdr/>
      </a:tcStyle>
    </a:band2H>
    <a:band1V>
      <a:tcTxStyle/>
      <a:tcStyle>
        <a:tcBdr/>
        <a:fill>
          <a:solidFill>
            <a:srgbClr val="FFD7E7"/>
          </a:solidFill>
        </a:fill>
      </a:tcStyle>
    </a:band1V>
    <a:band2V>
      <a:tcTxStyle/>
      <a:tcStyle>
        <a:tcBdr/>
      </a:tcStyle>
    </a:band2V>
    <a:lastCol>
      <a:tcTxStyle b="on" i="off">
        <a:font>
          <a:latin typeface="Source Sans Pro"/>
          <a:ea typeface="Source Sans Pro"/>
          <a:cs typeface="Source Sans Pro"/>
        </a:font>
        <a:schemeClr val="lt1"/>
      </a:tcTxStyle>
      <a:tcStyle>
        <a:tcBdr/>
        <a:fill>
          <a:solidFill>
            <a:schemeClr val="accent1"/>
          </a:solidFill>
        </a:fill>
      </a:tcStyle>
    </a:lastCol>
    <a:firstCol>
      <a:tcTxStyle b="on" i="off">
        <a:font>
          <a:latin typeface="Source Sans Pro"/>
          <a:ea typeface="Source Sans Pro"/>
          <a:cs typeface="Source Sans Pro"/>
        </a:font>
        <a:schemeClr val="lt1"/>
      </a:tcTxStyle>
      <a:tcStyle>
        <a:tcBdr/>
        <a:fill>
          <a:solidFill>
            <a:schemeClr val="accent1"/>
          </a:solidFill>
        </a:fill>
      </a:tcStyle>
    </a:firstCol>
    <a:lastRow>
      <a:tcTxStyle b="on" i="off">
        <a:font>
          <a:latin typeface="Source Sans Pro"/>
          <a:ea typeface="Source Sans Pro"/>
          <a:cs typeface="Source Sans Pro"/>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ource Sans Pro"/>
          <a:ea typeface="Source Sans Pro"/>
          <a:cs typeface="Source Sans Pro"/>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8"/>
    <p:restoredTop sz="94708"/>
  </p:normalViewPr>
  <p:slideViewPr>
    <p:cSldViewPr snapToGrid="0" snapToObjects="1">
      <p:cViewPr>
        <p:scale>
          <a:sx n="59" d="100"/>
          <a:sy n="59" d="100"/>
        </p:scale>
        <p:origin x="640"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312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99326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786924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913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830535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8" name="Google Shape;113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9" name="Google Shape;113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786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102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04493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174201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553251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2864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546286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355722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524586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69090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020894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735702" y="503497"/>
            <a:ext cx="4223000" cy="38458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000"/>
              <a:buFont typeface="Source Sans Pro"/>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735702" y="4441463"/>
            <a:ext cx="4223000" cy="159151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5" name="Google Shape;15;p2"/>
          <p:cNvSpPr/>
          <p:nvPr/>
        </p:nvSpPr>
        <p:spPr>
          <a:xfrm>
            <a:off x="10458925" y="819560"/>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6" name="Google Shape;16;p2"/>
          <p:cNvSpPr/>
          <p:nvPr/>
        </p:nvSpPr>
        <p:spPr>
          <a:xfrm>
            <a:off x="10458925" y="819560"/>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7" name="Google Shape;17;p2"/>
          <p:cNvSpPr>
            <a:spLocks noGrp="1"/>
          </p:cNvSpPr>
          <p:nvPr>
            <p:ph type="pic" idx="2"/>
          </p:nvPr>
        </p:nvSpPr>
        <p:spPr>
          <a:xfrm>
            <a:off x="5467894" y="587120"/>
            <a:ext cx="5290998" cy="5290998"/>
          </a:xfrm>
          <a:prstGeom prst="rect">
            <a:avLst/>
          </a:prstGeom>
          <a:noFill/>
          <a:ln>
            <a:noFill/>
          </a:ln>
        </p:spPr>
      </p:sp>
      <p:grpSp>
        <p:nvGrpSpPr>
          <p:cNvPr id="18" name="Google Shape;18;p2"/>
          <p:cNvGrpSpPr/>
          <p:nvPr/>
        </p:nvGrpSpPr>
        <p:grpSpPr>
          <a:xfrm>
            <a:off x="4958702" y="964250"/>
            <a:ext cx="1598829" cy="531293"/>
            <a:chOff x="2504802" y="1755501"/>
            <a:chExt cx="1598829" cy="531293"/>
          </a:xfrm>
        </p:grpSpPr>
        <p:sp>
          <p:nvSpPr>
            <p:cNvPr id="19" name="Google Shape;19;p2"/>
            <p:cNvSpPr/>
            <p:nvPr/>
          </p:nvSpPr>
          <p:spPr>
            <a:xfrm>
              <a:off x="2504802" y="2113855"/>
              <a:ext cx="1598614" cy="172939"/>
            </a:xfrm>
            <a:custGeom>
              <a:avLst/>
              <a:gdLst/>
              <a:ahLst/>
              <a:cxnLst/>
              <a:rect l="l" t="t" r="r" b="b"/>
              <a:pathLst>
                <a:path w="1598614" h="172939" extrusionOk="0">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0" name="Google Shape;20;p2"/>
            <p:cNvSpPr/>
            <p:nvPr/>
          </p:nvSpPr>
          <p:spPr>
            <a:xfrm>
              <a:off x="2504802" y="1755501"/>
              <a:ext cx="1598829" cy="172724"/>
            </a:xfrm>
            <a:custGeom>
              <a:avLst/>
              <a:gdLst/>
              <a:ahLst/>
              <a:cxnLst/>
              <a:rect l="l" t="t" r="r" b="b"/>
              <a:pathLst>
                <a:path w="1598829" h="172724" extrusionOk="0">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1" name="Google Shape;21;p2"/>
          <p:cNvGrpSpPr/>
          <p:nvPr/>
        </p:nvGrpSpPr>
        <p:grpSpPr>
          <a:xfrm>
            <a:off x="9594816" y="4332008"/>
            <a:ext cx="1861480" cy="1861499"/>
            <a:chOff x="5734037" y="3067039"/>
            <a:chExt cx="724483" cy="724489"/>
          </a:xfrm>
        </p:grpSpPr>
        <p:sp>
          <p:nvSpPr>
            <p:cNvPr id="22" name="Google Shape;22;p2"/>
            <p:cNvSpPr/>
            <p:nvPr/>
          </p:nvSpPr>
          <p:spPr>
            <a:xfrm>
              <a:off x="5734038" y="3067039"/>
              <a:ext cx="14192" cy="14097"/>
            </a:xfrm>
            <a:custGeom>
              <a:avLst/>
              <a:gdLst/>
              <a:ahLst/>
              <a:cxnLst/>
              <a:rect l="l" t="t" r="r" b="b"/>
              <a:pathLst>
                <a:path w="14192" h="14097" extrusionOk="0">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3" name="Google Shape;23;p2"/>
            <p:cNvSpPr/>
            <p:nvPr/>
          </p:nvSpPr>
          <p:spPr>
            <a:xfrm>
              <a:off x="5793283" y="3067039"/>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 name="Google Shape;24;p2"/>
            <p:cNvSpPr/>
            <p:nvPr/>
          </p:nvSpPr>
          <p:spPr>
            <a:xfrm>
              <a:off x="5852433"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5" name="Google Shape;25;p2"/>
            <p:cNvSpPr/>
            <p:nvPr/>
          </p:nvSpPr>
          <p:spPr>
            <a:xfrm>
              <a:off x="5911678"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6" name="Google Shape;26;p2"/>
            <p:cNvSpPr/>
            <p:nvPr/>
          </p:nvSpPr>
          <p:spPr>
            <a:xfrm>
              <a:off x="5970828"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7" name="Google Shape;27;p2"/>
            <p:cNvSpPr/>
            <p:nvPr/>
          </p:nvSpPr>
          <p:spPr>
            <a:xfrm>
              <a:off x="6030074" y="3067039"/>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8" name="Google Shape;28;p2"/>
            <p:cNvSpPr/>
            <p:nvPr/>
          </p:nvSpPr>
          <p:spPr>
            <a:xfrm>
              <a:off x="6089224"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9" name="Google Shape;29;p2"/>
            <p:cNvSpPr/>
            <p:nvPr/>
          </p:nvSpPr>
          <p:spPr>
            <a:xfrm>
              <a:off x="5734038" y="3126284"/>
              <a:ext cx="14192" cy="14097"/>
            </a:xfrm>
            <a:custGeom>
              <a:avLst/>
              <a:gdLst/>
              <a:ahLst/>
              <a:cxnLst/>
              <a:rect l="l" t="t" r="r" b="b"/>
              <a:pathLst>
                <a:path w="14192" h="14097" extrusionOk="0">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0" name="Google Shape;30;p2"/>
            <p:cNvSpPr/>
            <p:nvPr/>
          </p:nvSpPr>
          <p:spPr>
            <a:xfrm>
              <a:off x="5793283" y="3126282"/>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1" name="Google Shape;31;p2"/>
            <p:cNvSpPr/>
            <p:nvPr/>
          </p:nvSpPr>
          <p:spPr>
            <a:xfrm>
              <a:off x="5852433"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2" name="Google Shape;32;p2"/>
            <p:cNvSpPr/>
            <p:nvPr/>
          </p:nvSpPr>
          <p:spPr>
            <a:xfrm>
              <a:off x="5911678"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3" name="Google Shape;33;p2"/>
            <p:cNvSpPr/>
            <p:nvPr/>
          </p:nvSpPr>
          <p:spPr>
            <a:xfrm>
              <a:off x="5970828"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4" name="Google Shape;34;p2"/>
            <p:cNvSpPr/>
            <p:nvPr/>
          </p:nvSpPr>
          <p:spPr>
            <a:xfrm>
              <a:off x="6030073" y="3126284"/>
              <a:ext cx="14097" cy="14097"/>
            </a:xfrm>
            <a:custGeom>
              <a:avLst/>
              <a:gdLst/>
              <a:ahLst/>
              <a:cxnLst/>
              <a:rect l="l" t="t" r="r" b="b"/>
              <a:pathLst>
                <a:path w="14097"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5" name="Google Shape;35;p2"/>
            <p:cNvSpPr/>
            <p:nvPr/>
          </p:nvSpPr>
          <p:spPr>
            <a:xfrm>
              <a:off x="6089224"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6" name="Google Shape;36;p2"/>
            <p:cNvSpPr/>
            <p:nvPr/>
          </p:nvSpPr>
          <p:spPr>
            <a:xfrm>
              <a:off x="5734038" y="3185434"/>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7" name="Google Shape;37;p2"/>
            <p:cNvSpPr/>
            <p:nvPr/>
          </p:nvSpPr>
          <p:spPr>
            <a:xfrm>
              <a:off x="5793283" y="318543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8" name="Google Shape;38;p2"/>
            <p:cNvSpPr/>
            <p:nvPr/>
          </p:nvSpPr>
          <p:spPr>
            <a:xfrm>
              <a:off x="5852433"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9" name="Google Shape;39;p2"/>
            <p:cNvSpPr/>
            <p:nvPr/>
          </p:nvSpPr>
          <p:spPr>
            <a:xfrm>
              <a:off x="5911678"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0" name="Google Shape;40;p2"/>
            <p:cNvSpPr/>
            <p:nvPr/>
          </p:nvSpPr>
          <p:spPr>
            <a:xfrm>
              <a:off x="5970828"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1" name="Google Shape;41;p2"/>
            <p:cNvSpPr/>
            <p:nvPr/>
          </p:nvSpPr>
          <p:spPr>
            <a:xfrm>
              <a:off x="6030074" y="318543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2" name="Google Shape;42;p2"/>
            <p:cNvSpPr/>
            <p:nvPr/>
          </p:nvSpPr>
          <p:spPr>
            <a:xfrm>
              <a:off x="6089224"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3" name="Google Shape;43;p2"/>
            <p:cNvSpPr/>
            <p:nvPr/>
          </p:nvSpPr>
          <p:spPr>
            <a:xfrm>
              <a:off x="5734038" y="3244679"/>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4" name="Google Shape;44;p2"/>
            <p:cNvSpPr/>
            <p:nvPr/>
          </p:nvSpPr>
          <p:spPr>
            <a:xfrm>
              <a:off x="5793283" y="3244677"/>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5" name="Google Shape;45;p2"/>
            <p:cNvSpPr/>
            <p:nvPr/>
          </p:nvSpPr>
          <p:spPr>
            <a:xfrm>
              <a:off x="5852433"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6" name="Google Shape;46;p2"/>
            <p:cNvSpPr/>
            <p:nvPr/>
          </p:nvSpPr>
          <p:spPr>
            <a:xfrm>
              <a:off x="5911678"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7" name="Google Shape;47;p2"/>
            <p:cNvSpPr/>
            <p:nvPr/>
          </p:nvSpPr>
          <p:spPr>
            <a:xfrm>
              <a:off x="5970828"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8" name="Google Shape;48;p2"/>
            <p:cNvSpPr/>
            <p:nvPr/>
          </p:nvSpPr>
          <p:spPr>
            <a:xfrm>
              <a:off x="6030073" y="3244679"/>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9" name="Google Shape;49;p2"/>
            <p:cNvSpPr/>
            <p:nvPr/>
          </p:nvSpPr>
          <p:spPr>
            <a:xfrm>
              <a:off x="6089224"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0" name="Google Shape;50;p2"/>
            <p:cNvSpPr/>
            <p:nvPr/>
          </p:nvSpPr>
          <p:spPr>
            <a:xfrm>
              <a:off x="5734038" y="3303829"/>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1" name="Google Shape;51;p2"/>
            <p:cNvSpPr/>
            <p:nvPr/>
          </p:nvSpPr>
          <p:spPr>
            <a:xfrm>
              <a:off x="5793283" y="3303829"/>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2" name="Google Shape;52;p2"/>
            <p:cNvSpPr/>
            <p:nvPr/>
          </p:nvSpPr>
          <p:spPr>
            <a:xfrm>
              <a:off x="5852433"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3" name="Google Shape;53;p2"/>
            <p:cNvSpPr/>
            <p:nvPr/>
          </p:nvSpPr>
          <p:spPr>
            <a:xfrm>
              <a:off x="5911678"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4" name="Google Shape;54;p2"/>
            <p:cNvSpPr/>
            <p:nvPr/>
          </p:nvSpPr>
          <p:spPr>
            <a:xfrm>
              <a:off x="5970828"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5" name="Google Shape;55;p2"/>
            <p:cNvSpPr/>
            <p:nvPr/>
          </p:nvSpPr>
          <p:spPr>
            <a:xfrm>
              <a:off x="6030073" y="3303829"/>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6" name="Google Shape;56;p2"/>
            <p:cNvSpPr/>
            <p:nvPr/>
          </p:nvSpPr>
          <p:spPr>
            <a:xfrm>
              <a:off x="6089224"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7" name="Google Shape;57;p2"/>
            <p:cNvSpPr/>
            <p:nvPr/>
          </p:nvSpPr>
          <p:spPr>
            <a:xfrm>
              <a:off x="5734038" y="3363074"/>
              <a:ext cx="14192" cy="14097"/>
            </a:xfrm>
            <a:custGeom>
              <a:avLst/>
              <a:gdLst/>
              <a:ahLst/>
              <a:cxnLst/>
              <a:rect l="l" t="t" r="r" b="b"/>
              <a:pathLst>
                <a:path w="14192" h="14097"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8" name="Google Shape;58;p2"/>
            <p:cNvSpPr/>
            <p:nvPr/>
          </p:nvSpPr>
          <p:spPr>
            <a:xfrm>
              <a:off x="5793283" y="3363072"/>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9" name="Google Shape;59;p2"/>
            <p:cNvSpPr/>
            <p:nvPr/>
          </p:nvSpPr>
          <p:spPr>
            <a:xfrm>
              <a:off x="5852433"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0" name="Google Shape;60;p2"/>
            <p:cNvSpPr/>
            <p:nvPr/>
          </p:nvSpPr>
          <p:spPr>
            <a:xfrm>
              <a:off x="5911678"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1" name="Google Shape;61;p2"/>
            <p:cNvSpPr/>
            <p:nvPr/>
          </p:nvSpPr>
          <p:spPr>
            <a:xfrm>
              <a:off x="5970828"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2" name="Google Shape;62;p2"/>
            <p:cNvSpPr/>
            <p:nvPr/>
          </p:nvSpPr>
          <p:spPr>
            <a:xfrm>
              <a:off x="6030073" y="3363074"/>
              <a:ext cx="14097" cy="14097"/>
            </a:xfrm>
            <a:custGeom>
              <a:avLst/>
              <a:gdLst/>
              <a:ahLst/>
              <a:cxnLst/>
              <a:rect l="l" t="t" r="r" b="b"/>
              <a:pathLst>
                <a:path w="14097" h="14097"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3" name="Google Shape;63;p2"/>
            <p:cNvSpPr/>
            <p:nvPr/>
          </p:nvSpPr>
          <p:spPr>
            <a:xfrm>
              <a:off x="6089224"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4" name="Google Shape;64;p2"/>
            <p:cNvSpPr/>
            <p:nvPr/>
          </p:nvSpPr>
          <p:spPr>
            <a:xfrm>
              <a:off x="5734038" y="3422225"/>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5" name="Google Shape;65;p2"/>
            <p:cNvSpPr/>
            <p:nvPr/>
          </p:nvSpPr>
          <p:spPr>
            <a:xfrm>
              <a:off x="5793283" y="3422225"/>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6" name="Google Shape;66;p2"/>
            <p:cNvSpPr/>
            <p:nvPr/>
          </p:nvSpPr>
          <p:spPr>
            <a:xfrm>
              <a:off x="5852433"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 name="Google Shape;67;p2"/>
            <p:cNvSpPr/>
            <p:nvPr/>
          </p:nvSpPr>
          <p:spPr>
            <a:xfrm>
              <a:off x="5911678"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 name="Google Shape;68;p2"/>
            <p:cNvSpPr/>
            <p:nvPr/>
          </p:nvSpPr>
          <p:spPr>
            <a:xfrm>
              <a:off x="5970828"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9" name="Google Shape;69;p2"/>
            <p:cNvSpPr/>
            <p:nvPr/>
          </p:nvSpPr>
          <p:spPr>
            <a:xfrm>
              <a:off x="6030073" y="3422225"/>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 name="Google Shape;70;p2"/>
            <p:cNvSpPr/>
            <p:nvPr/>
          </p:nvSpPr>
          <p:spPr>
            <a:xfrm>
              <a:off x="6089224"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 name="Google Shape;71;p2"/>
            <p:cNvSpPr/>
            <p:nvPr/>
          </p:nvSpPr>
          <p:spPr>
            <a:xfrm>
              <a:off x="6148469" y="3067039"/>
              <a:ext cx="14097" cy="14097"/>
            </a:xfrm>
            <a:custGeom>
              <a:avLst/>
              <a:gdLst/>
              <a:ahLst/>
              <a:cxnLst/>
              <a:rect l="l" t="t" r="r" b="b"/>
              <a:pathLst>
                <a:path w="14097" h="14097" extrusionOk="0">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 name="Google Shape;72;p2"/>
            <p:cNvSpPr/>
            <p:nvPr/>
          </p:nvSpPr>
          <p:spPr>
            <a:xfrm>
              <a:off x="6207620"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3" name="Google Shape;73;p2"/>
            <p:cNvSpPr/>
            <p:nvPr/>
          </p:nvSpPr>
          <p:spPr>
            <a:xfrm>
              <a:off x="6266865" y="3067039"/>
              <a:ext cx="14096" cy="14097"/>
            </a:xfrm>
            <a:custGeom>
              <a:avLst/>
              <a:gdLst/>
              <a:ahLst/>
              <a:cxnLst/>
              <a:rect l="l" t="t" r="r" b="b"/>
              <a:pathLst>
                <a:path w="14096" h="14097" extrusionOk="0">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4" name="Google Shape;74;p2"/>
            <p:cNvSpPr/>
            <p:nvPr/>
          </p:nvSpPr>
          <p:spPr>
            <a:xfrm>
              <a:off x="6326014"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 name="Google Shape;75;p2"/>
            <p:cNvSpPr/>
            <p:nvPr/>
          </p:nvSpPr>
          <p:spPr>
            <a:xfrm>
              <a:off x="6385260"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6" name="Google Shape;76;p2"/>
            <p:cNvSpPr/>
            <p:nvPr/>
          </p:nvSpPr>
          <p:spPr>
            <a:xfrm>
              <a:off x="6444410" y="3067039"/>
              <a:ext cx="14096" cy="14097"/>
            </a:xfrm>
            <a:custGeom>
              <a:avLst/>
              <a:gdLst/>
              <a:ahLst/>
              <a:cxnLst/>
              <a:rect l="l" t="t" r="r" b="b"/>
              <a:pathLst>
                <a:path w="14096" h="14097" extrusionOk="0">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7" name="Google Shape;77;p2"/>
            <p:cNvSpPr/>
            <p:nvPr/>
          </p:nvSpPr>
          <p:spPr>
            <a:xfrm>
              <a:off x="6148469" y="3126281"/>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8" name="Google Shape;78;p2"/>
            <p:cNvSpPr/>
            <p:nvPr/>
          </p:nvSpPr>
          <p:spPr>
            <a:xfrm>
              <a:off x="6207620" y="3126281"/>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9" name="Google Shape;79;p2"/>
            <p:cNvSpPr/>
            <p:nvPr/>
          </p:nvSpPr>
          <p:spPr>
            <a:xfrm>
              <a:off x="6266865" y="3126281"/>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0" name="Google Shape;80;p2"/>
            <p:cNvSpPr/>
            <p:nvPr/>
          </p:nvSpPr>
          <p:spPr>
            <a:xfrm>
              <a:off x="6326014" y="3126281"/>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1" name="Google Shape;81;p2"/>
            <p:cNvSpPr/>
            <p:nvPr/>
          </p:nvSpPr>
          <p:spPr>
            <a:xfrm>
              <a:off x="6385260" y="3126281"/>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2" name="Google Shape;82;p2"/>
            <p:cNvSpPr/>
            <p:nvPr/>
          </p:nvSpPr>
          <p:spPr>
            <a:xfrm>
              <a:off x="6444410" y="3126283"/>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3" name="Google Shape;83;p2"/>
            <p:cNvSpPr/>
            <p:nvPr/>
          </p:nvSpPr>
          <p:spPr>
            <a:xfrm>
              <a:off x="6148469" y="3185433"/>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4" name="Google Shape;84;p2"/>
            <p:cNvSpPr/>
            <p:nvPr/>
          </p:nvSpPr>
          <p:spPr>
            <a:xfrm>
              <a:off x="6207620" y="318543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5" name="Google Shape;85;p2"/>
            <p:cNvSpPr/>
            <p:nvPr/>
          </p:nvSpPr>
          <p:spPr>
            <a:xfrm>
              <a:off x="6266865" y="3185433"/>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6" name="Google Shape;86;p2"/>
            <p:cNvSpPr/>
            <p:nvPr/>
          </p:nvSpPr>
          <p:spPr>
            <a:xfrm>
              <a:off x="6326014" y="318543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7" name="Google Shape;87;p2"/>
            <p:cNvSpPr/>
            <p:nvPr/>
          </p:nvSpPr>
          <p:spPr>
            <a:xfrm>
              <a:off x="6385260" y="318543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8" name="Google Shape;88;p2"/>
            <p:cNvSpPr/>
            <p:nvPr/>
          </p:nvSpPr>
          <p:spPr>
            <a:xfrm>
              <a:off x="6444410" y="3185432"/>
              <a:ext cx="14096" cy="14097"/>
            </a:xfrm>
            <a:custGeom>
              <a:avLst/>
              <a:gdLst/>
              <a:ahLst/>
              <a:cxnLst/>
              <a:rect l="l" t="t" r="r" b="b"/>
              <a:pathLst>
                <a:path w="14096" h="14097" extrusionOk="0">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9" name="Google Shape;89;p2"/>
            <p:cNvSpPr/>
            <p:nvPr/>
          </p:nvSpPr>
          <p:spPr>
            <a:xfrm>
              <a:off x="6148469" y="3244676"/>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0" name="Google Shape;90;p2"/>
            <p:cNvSpPr/>
            <p:nvPr/>
          </p:nvSpPr>
          <p:spPr>
            <a:xfrm>
              <a:off x="6207620" y="3244676"/>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1" name="Google Shape;91;p2"/>
            <p:cNvSpPr/>
            <p:nvPr/>
          </p:nvSpPr>
          <p:spPr>
            <a:xfrm>
              <a:off x="6266865" y="3244676"/>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2" name="Google Shape;92;p2"/>
            <p:cNvSpPr/>
            <p:nvPr/>
          </p:nvSpPr>
          <p:spPr>
            <a:xfrm>
              <a:off x="6326014" y="3244676"/>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3" name="Google Shape;93;p2"/>
            <p:cNvSpPr/>
            <p:nvPr/>
          </p:nvSpPr>
          <p:spPr>
            <a:xfrm>
              <a:off x="6385260" y="3244676"/>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4" name="Google Shape;94;p2"/>
            <p:cNvSpPr/>
            <p:nvPr/>
          </p:nvSpPr>
          <p:spPr>
            <a:xfrm>
              <a:off x="6444410" y="324467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5" name="Google Shape;95;p2"/>
            <p:cNvSpPr/>
            <p:nvPr/>
          </p:nvSpPr>
          <p:spPr>
            <a:xfrm>
              <a:off x="6148469" y="3303829"/>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6" name="Google Shape;96;p2"/>
            <p:cNvSpPr/>
            <p:nvPr/>
          </p:nvSpPr>
          <p:spPr>
            <a:xfrm>
              <a:off x="6207620"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7" name="Google Shape;97;p2"/>
            <p:cNvSpPr/>
            <p:nvPr/>
          </p:nvSpPr>
          <p:spPr>
            <a:xfrm>
              <a:off x="6266865" y="3303829"/>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8" name="Google Shape;98;p2"/>
            <p:cNvSpPr/>
            <p:nvPr/>
          </p:nvSpPr>
          <p:spPr>
            <a:xfrm>
              <a:off x="6326014"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9" name="Google Shape;99;p2"/>
            <p:cNvSpPr/>
            <p:nvPr/>
          </p:nvSpPr>
          <p:spPr>
            <a:xfrm>
              <a:off x="6385260"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0" name="Google Shape;100;p2"/>
            <p:cNvSpPr/>
            <p:nvPr/>
          </p:nvSpPr>
          <p:spPr>
            <a:xfrm>
              <a:off x="6444410"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1" name="Google Shape;101;p2"/>
            <p:cNvSpPr/>
            <p:nvPr/>
          </p:nvSpPr>
          <p:spPr>
            <a:xfrm>
              <a:off x="6148469" y="3363072"/>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2" name="Google Shape;102;p2"/>
            <p:cNvSpPr/>
            <p:nvPr/>
          </p:nvSpPr>
          <p:spPr>
            <a:xfrm>
              <a:off x="6207620"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3" name="Google Shape;103;p2"/>
            <p:cNvSpPr/>
            <p:nvPr/>
          </p:nvSpPr>
          <p:spPr>
            <a:xfrm>
              <a:off x="6266865" y="3363072"/>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4" name="Google Shape;104;p2"/>
            <p:cNvSpPr/>
            <p:nvPr/>
          </p:nvSpPr>
          <p:spPr>
            <a:xfrm>
              <a:off x="6326014"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5" name="Google Shape;105;p2"/>
            <p:cNvSpPr/>
            <p:nvPr/>
          </p:nvSpPr>
          <p:spPr>
            <a:xfrm>
              <a:off x="6385260"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6" name="Google Shape;106;p2"/>
            <p:cNvSpPr/>
            <p:nvPr/>
          </p:nvSpPr>
          <p:spPr>
            <a:xfrm>
              <a:off x="6444410" y="3363074"/>
              <a:ext cx="14096" cy="14097"/>
            </a:xfrm>
            <a:custGeom>
              <a:avLst/>
              <a:gdLst/>
              <a:ahLst/>
              <a:cxnLst/>
              <a:rect l="l" t="t" r="r" b="b"/>
              <a:pathLst>
                <a:path w="14096" h="14097"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7" name="Google Shape;107;p2"/>
            <p:cNvSpPr/>
            <p:nvPr/>
          </p:nvSpPr>
          <p:spPr>
            <a:xfrm>
              <a:off x="6148469" y="3422225"/>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8" name="Google Shape;108;p2"/>
            <p:cNvSpPr/>
            <p:nvPr/>
          </p:nvSpPr>
          <p:spPr>
            <a:xfrm>
              <a:off x="6207620"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9" name="Google Shape;109;p2"/>
            <p:cNvSpPr/>
            <p:nvPr/>
          </p:nvSpPr>
          <p:spPr>
            <a:xfrm>
              <a:off x="6266865" y="3422225"/>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0" name="Google Shape;110;p2"/>
            <p:cNvSpPr/>
            <p:nvPr/>
          </p:nvSpPr>
          <p:spPr>
            <a:xfrm>
              <a:off x="6326014"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1" name="Google Shape;111;p2"/>
            <p:cNvSpPr/>
            <p:nvPr/>
          </p:nvSpPr>
          <p:spPr>
            <a:xfrm>
              <a:off x="6385260"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2" name="Google Shape;112;p2"/>
            <p:cNvSpPr/>
            <p:nvPr/>
          </p:nvSpPr>
          <p:spPr>
            <a:xfrm>
              <a:off x="6444410" y="342222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3" name="Google Shape;113;p2"/>
            <p:cNvSpPr/>
            <p:nvPr/>
          </p:nvSpPr>
          <p:spPr>
            <a:xfrm>
              <a:off x="5734038" y="3481374"/>
              <a:ext cx="14192" cy="14096"/>
            </a:xfrm>
            <a:custGeom>
              <a:avLst/>
              <a:gdLst/>
              <a:ahLst/>
              <a:cxnLst/>
              <a:rect l="l" t="t" r="r" b="b"/>
              <a:pathLst>
                <a:path w="14192" h="14096" extrusionOk="0">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4" name="Google Shape;114;p2"/>
            <p:cNvSpPr/>
            <p:nvPr/>
          </p:nvSpPr>
          <p:spPr>
            <a:xfrm>
              <a:off x="5793283" y="348137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5" name="Google Shape;115;p2"/>
            <p:cNvSpPr/>
            <p:nvPr/>
          </p:nvSpPr>
          <p:spPr>
            <a:xfrm>
              <a:off x="5852433"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6" name="Google Shape;116;p2"/>
            <p:cNvSpPr/>
            <p:nvPr/>
          </p:nvSpPr>
          <p:spPr>
            <a:xfrm>
              <a:off x="5911678"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7" name="Google Shape;117;p2"/>
            <p:cNvSpPr/>
            <p:nvPr/>
          </p:nvSpPr>
          <p:spPr>
            <a:xfrm>
              <a:off x="5970828"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8" name="Google Shape;118;p2"/>
            <p:cNvSpPr/>
            <p:nvPr/>
          </p:nvSpPr>
          <p:spPr>
            <a:xfrm>
              <a:off x="6030074" y="348137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9" name="Google Shape;119;p2"/>
            <p:cNvSpPr/>
            <p:nvPr/>
          </p:nvSpPr>
          <p:spPr>
            <a:xfrm>
              <a:off x="6089224"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0" name="Google Shape;120;p2"/>
            <p:cNvSpPr/>
            <p:nvPr/>
          </p:nvSpPr>
          <p:spPr>
            <a:xfrm>
              <a:off x="5734038" y="3540620"/>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1" name="Google Shape;121;p2"/>
            <p:cNvSpPr/>
            <p:nvPr/>
          </p:nvSpPr>
          <p:spPr>
            <a:xfrm>
              <a:off x="5793283" y="3540620"/>
              <a:ext cx="14097" cy="14097"/>
            </a:xfrm>
            <a:custGeom>
              <a:avLst/>
              <a:gdLst/>
              <a:ahLst/>
              <a:cxnLst/>
              <a:rect l="l" t="t" r="r" b="b"/>
              <a:pathLst>
                <a:path w="14097" h="14097"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2" name="Google Shape;122;p2"/>
            <p:cNvSpPr/>
            <p:nvPr/>
          </p:nvSpPr>
          <p:spPr>
            <a:xfrm>
              <a:off x="5852433"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3" name="Google Shape;123;p2"/>
            <p:cNvSpPr/>
            <p:nvPr/>
          </p:nvSpPr>
          <p:spPr>
            <a:xfrm>
              <a:off x="5911678"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4" name="Google Shape;124;p2"/>
            <p:cNvSpPr/>
            <p:nvPr/>
          </p:nvSpPr>
          <p:spPr>
            <a:xfrm>
              <a:off x="5970828"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5" name="Google Shape;125;p2"/>
            <p:cNvSpPr/>
            <p:nvPr/>
          </p:nvSpPr>
          <p:spPr>
            <a:xfrm>
              <a:off x="6030074" y="3540620"/>
              <a:ext cx="14097" cy="14097"/>
            </a:xfrm>
            <a:custGeom>
              <a:avLst/>
              <a:gdLst/>
              <a:ahLst/>
              <a:cxnLst/>
              <a:rect l="l" t="t" r="r" b="b"/>
              <a:pathLst>
                <a:path w="14097" h="14097"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6" name="Google Shape;126;p2"/>
            <p:cNvSpPr/>
            <p:nvPr/>
          </p:nvSpPr>
          <p:spPr>
            <a:xfrm>
              <a:off x="6089224"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7" name="Google Shape;127;p2"/>
            <p:cNvSpPr/>
            <p:nvPr/>
          </p:nvSpPr>
          <p:spPr>
            <a:xfrm>
              <a:off x="5734038" y="3599770"/>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8" name="Google Shape;128;p2"/>
            <p:cNvSpPr/>
            <p:nvPr/>
          </p:nvSpPr>
          <p:spPr>
            <a:xfrm>
              <a:off x="5793283" y="3599770"/>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9" name="Google Shape;129;p2"/>
            <p:cNvSpPr/>
            <p:nvPr/>
          </p:nvSpPr>
          <p:spPr>
            <a:xfrm>
              <a:off x="5852433"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0" name="Google Shape;130;p2"/>
            <p:cNvSpPr/>
            <p:nvPr/>
          </p:nvSpPr>
          <p:spPr>
            <a:xfrm>
              <a:off x="5911678"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1" name="Google Shape;131;p2"/>
            <p:cNvSpPr/>
            <p:nvPr/>
          </p:nvSpPr>
          <p:spPr>
            <a:xfrm>
              <a:off x="5970828"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2" name="Google Shape;132;p2"/>
            <p:cNvSpPr/>
            <p:nvPr/>
          </p:nvSpPr>
          <p:spPr>
            <a:xfrm>
              <a:off x="6030073" y="3599770"/>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3" name="Google Shape;133;p2"/>
            <p:cNvSpPr/>
            <p:nvPr/>
          </p:nvSpPr>
          <p:spPr>
            <a:xfrm>
              <a:off x="6089224"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4" name="Google Shape;134;p2"/>
            <p:cNvSpPr/>
            <p:nvPr/>
          </p:nvSpPr>
          <p:spPr>
            <a:xfrm>
              <a:off x="5734037" y="3659014"/>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5" name="Google Shape;135;p2"/>
            <p:cNvSpPr/>
            <p:nvPr/>
          </p:nvSpPr>
          <p:spPr>
            <a:xfrm>
              <a:off x="5793282" y="3659014"/>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6" name="Google Shape;136;p2"/>
            <p:cNvSpPr/>
            <p:nvPr/>
          </p:nvSpPr>
          <p:spPr>
            <a:xfrm>
              <a:off x="5852432"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7" name="Google Shape;137;p2"/>
            <p:cNvSpPr/>
            <p:nvPr/>
          </p:nvSpPr>
          <p:spPr>
            <a:xfrm>
              <a:off x="5911678"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8" name="Google Shape;138;p2"/>
            <p:cNvSpPr/>
            <p:nvPr/>
          </p:nvSpPr>
          <p:spPr>
            <a:xfrm>
              <a:off x="5970828"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9" name="Google Shape;139;p2"/>
            <p:cNvSpPr/>
            <p:nvPr/>
          </p:nvSpPr>
          <p:spPr>
            <a:xfrm>
              <a:off x="6030073" y="3659014"/>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0" name="Google Shape;140;p2"/>
            <p:cNvSpPr/>
            <p:nvPr/>
          </p:nvSpPr>
          <p:spPr>
            <a:xfrm>
              <a:off x="6089224"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1" name="Google Shape;141;p2"/>
            <p:cNvSpPr/>
            <p:nvPr/>
          </p:nvSpPr>
          <p:spPr>
            <a:xfrm>
              <a:off x="5734039" y="3718165"/>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2" name="Google Shape;142;p2"/>
            <p:cNvSpPr/>
            <p:nvPr/>
          </p:nvSpPr>
          <p:spPr>
            <a:xfrm>
              <a:off x="5793284" y="3718165"/>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3" name="Google Shape;143;p2"/>
            <p:cNvSpPr/>
            <p:nvPr/>
          </p:nvSpPr>
          <p:spPr>
            <a:xfrm>
              <a:off x="5852434"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4" name="Google Shape;144;p2"/>
            <p:cNvSpPr/>
            <p:nvPr/>
          </p:nvSpPr>
          <p:spPr>
            <a:xfrm>
              <a:off x="5911679"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5" name="Google Shape;145;p2"/>
            <p:cNvSpPr/>
            <p:nvPr/>
          </p:nvSpPr>
          <p:spPr>
            <a:xfrm>
              <a:off x="5970829"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6" name="Google Shape;146;p2"/>
            <p:cNvSpPr/>
            <p:nvPr/>
          </p:nvSpPr>
          <p:spPr>
            <a:xfrm>
              <a:off x="6030074" y="3718165"/>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7" name="Google Shape;147;p2"/>
            <p:cNvSpPr/>
            <p:nvPr/>
          </p:nvSpPr>
          <p:spPr>
            <a:xfrm>
              <a:off x="6089225"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8" name="Google Shape;148;p2"/>
            <p:cNvSpPr/>
            <p:nvPr/>
          </p:nvSpPr>
          <p:spPr>
            <a:xfrm>
              <a:off x="5734040" y="3777410"/>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9" name="Google Shape;149;p2"/>
            <p:cNvSpPr/>
            <p:nvPr/>
          </p:nvSpPr>
          <p:spPr>
            <a:xfrm>
              <a:off x="5793285" y="3777410"/>
              <a:ext cx="14097" cy="14096"/>
            </a:xfrm>
            <a:custGeom>
              <a:avLst/>
              <a:gdLst/>
              <a:ahLst/>
              <a:cxnLst/>
              <a:rect l="l" t="t" r="r" b="b"/>
              <a:pathLst>
                <a:path w="14097" h="14096"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0" name="Google Shape;150;p2"/>
            <p:cNvSpPr/>
            <p:nvPr/>
          </p:nvSpPr>
          <p:spPr>
            <a:xfrm>
              <a:off x="5852436"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1" name="Google Shape;151;p2"/>
            <p:cNvSpPr/>
            <p:nvPr/>
          </p:nvSpPr>
          <p:spPr>
            <a:xfrm>
              <a:off x="5911683"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2" name="Google Shape;152;p2"/>
            <p:cNvSpPr/>
            <p:nvPr/>
          </p:nvSpPr>
          <p:spPr>
            <a:xfrm>
              <a:off x="5970835"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3" name="Google Shape;153;p2"/>
            <p:cNvSpPr/>
            <p:nvPr/>
          </p:nvSpPr>
          <p:spPr>
            <a:xfrm>
              <a:off x="6030082" y="3777410"/>
              <a:ext cx="14097" cy="14096"/>
            </a:xfrm>
            <a:custGeom>
              <a:avLst/>
              <a:gdLst/>
              <a:ahLst/>
              <a:cxnLst/>
              <a:rect l="l" t="t" r="r" b="b"/>
              <a:pathLst>
                <a:path w="14097" h="14096"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4" name="Google Shape;154;p2"/>
            <p:cNvSpPr/>
            <p:nvPr/>
          </p:nvSpPr>
          <p:spPr>
            <a:xfrm>
              <a:off x="6089231"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5" name="Google Shape;155;p2"/>
            <p:cNvSpPr/>
            <p:nvPr/>
          </p:nvSpPr>
          <p:spPr>
            <a:xfrm>
              <a:off x="6148476" y="3481374"/>
              <a:ext cx="14097" cy="14096"/>
            </a:xfrm>
            <a:custGeom>
              <a:avLst/>
              <a:gdLst/>
              <a:ahLst/>
              <a:cxnLst/>
              <a:rect l="l" t="t" r="r" b="b"/>
              <a:pathLst>
                <a:path w="14097" h="14096" extrusionOk="0">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6" name="Google Shape;156;p2"/>
            <p:cNvSpPr/>
            <p:nvPr/>
          </p:nvSpPr>
          <p:spPr>
            <a:xfrm>
              <a:off x="6207627"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7" name="Google Shape;157;p2"/>
            <p:cNvSpPr/>
            <p:nvPr/>
          </p:nvSpPr>
          <p:spPr>
            <a:xfrm>
              <a:off x="6266872" y="3481374"/>
              <a:ext cx="14096" cy="14096"/>
            </a:xfrm>
            <a:custGeom>
              <a:avLst/>
              <a:gdLst/>
              <a:ahLst/>
              <a:cxnLst/>
              <a:rect l="l" t="t" r="r" b="b"/>
              <a:pathLst>
                <a:path w="14096" h="14096" extrusionOk="0">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8" name="Google Shape;158;p2"/>
            <p:cNvSpPr/>
            <p:nvPr/>
          </p:nvSpPr>
          <p:spPr>
            <a:xfrm>
              <a:off x="6326022"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9" name="Google Shape;159;p2"/>
            <p:cNvSpPr/>
            <p:nvPr/>
          </p:nvSpPr>
          <p:spPr>
            <a:xfrm>
              <a:off x="6385268"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0" name="Google Shape;160;p2"/>
            <p:cNvSpPr/>
            <p:nvPr/>
          </p:nvSpPr>
          <p:spPr>
            <a:xfrm>
              <a:off x="6444417" y="3481373"/>
              <a:ext cx="14096" cy="14097"/>
            </a:xfrm>
            <a:custGeom>
              <a:avLst/>
              <a:gdLst/>
              <a:ahLst/>
              <a:cxnLst/>
              <a:rect l="l" t="t" r="r" b="b"/>
              <a:pathLst>
                <a:path w="14096" h="14097" extrusionOk="0">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1" name="Google Shape;161;p2"/>
            <p:cNvSpPr/>
            <p:nvPr/>
          </p:nvSpPr>
          <p:spPr>
            <a:xfrm>
              <a:off x="6148476" y="3540622"/>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2" name="Google Shape;162;p2"/>
            <p:cNvSpPr/>
            <p:nvPr/>
          </p:nvSpPr>
          <p:spPr>
            <a:xfrm>
              <a:off x="6207627" y="354062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3" name="Google Shape;163;p2"/>
            <p:cNvSpPr/>
            <p:nvPr/>
          </p:nvSpPr>
          <p:spPr>
            <a:xfrm>
              <a:off x="6266872" y="3540626"/>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4" name="Google Shape;164;p2"/>
            <p:cNvSpPr/>
            <p:nvPr/>
          </p:nvSpPr>
          <p:spPr>
            <a:xfrm>
              <a:off x="6326022" y="3540627"/>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5" name="Google Shape;165;p2"/>
            <p:cNvSpPr/>
            <p:nvPr/>
          </p:nvSpPr>
          <p:spPr>
            <a:xfrm>
              <a:off x="6385268" y="354063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6" name="Google Shape;166;p2"/>
            <p:cNvSpPr/>
            <p:nvPr/>
          </p:nvSpPr>
          <p:spPr>
            <a:xfrm>
              <a:off x="6444417" y="3540631"/>
              <a:ext cx="14096" cy="14097"/>
            </a:xfrm>
            <a:custGeom>
              <a:avLst/>
              <a:gdLst/>
              <a:ahLst/>
              <a:cxnLst/>
              <a:rect l="l" t="t" r="r" b="b"/>
              <a:pathLst>
                <a:path w="14096" h="14097" extrusionOk="0">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7" name="Google Shape;167;p2"/>
            <p:cNvSpPr/>
            <p:nvPr/>
          </p:nvSpPr>
          <p:spPr>
            <a:xfrm>
              <a:off x="6148476" y="3599781"/>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8" name="Google Shape;168;p2"/>
            <p:cNvSpPr/>
            <p:nvPr/>
          </p:nvSpPr>
          <p:spPr>
            <a:xfrm>
              <a:off x="6207627" y="3599781"/>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9" name="Google Shape;169;p2"/>
            <p:cNvSpPr/>
            <p:nvPr/>
          </p:nvSpPr>
          <p:spPr>
            <a:xfrm>
              <a:off x="6266872" y="3599781"/>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0" name="Google Shape;170;p2"/>
            <p:cNvSpPr/>
            <p:nvPr/>
          </p:nvSpPr>
          <p:spPr>
            <a:xfrm>
              <a:off x="6326022" y="3599781"/>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1" name="Google Shape;171;p2"/>
            <p:cNvSpPr/>
            <p:nvPr/>
          </p:nvSpPr>
          <p:spPr>
            <a:xfrm>
              <a:off x="6385268" y="359978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2" name="Google Shape;172;p2"/>
            <p:cNvSpPr/>
            <p:nvPr/>
          </p:nvSpPr>
          <p:spPr>
            <a:xfrm>
              <a:off x="6444417" y="3599782"/>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3" name="Google Shape;173;p2"/>
            <p:cNvSpPr/>
            <p:nvPr/>
          </p:nvSpPr>
          <p:spPr>
            <a:xfrm>
              <a:off x="6148476" y="3659026"/>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4" name="Google Shape;174;p2"/>
            <p:cNvSpPr/>
            <p:nvPr/>
          </p:nvSpPr>
          <p:spPr>
            <a:xfrm>
              <a:off x="6207627"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5" name="Google Shape;175;p2"/>
            <p:cNvSpPr/>
            <p:nvPr/>
          </p:nvSpPr>
          <p:spPr>
            <a:xfrm>
              <a:off x="6266872" y="3659026"/>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6" name="Google Shape;176;p2"/>
            <p:cNvSpPr/>
            <p:nvPr/>
          </p:nvSpPr>
          <p:spPr>
            <a:xfrm>
              <a:off x="6326022"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7" name="Google Shape;177;p2"/>
            <p:cNvSpPr/>
            <p:nvPr/>
          </p:nvSpPr>
          <p:spPr>
            <a:xfrm>
              <a:off x="6385268"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8" name="Google Shape;178;p2"/>
            <p:cNvSpPr/>
            <p:nvPr/>
          </p:nvSpPr>
          <p:spPr>
            <a:xfrm>
              <a:off x="6444417"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9" name="Google Shape;179;p2"/>
            <p:cNvSpPr/>
            <p:nvPr/>
          </p:nvSpPr>
          <p:spPr>
            <a:xfrm>
              <a:off x="6148476" y="3718177"/>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0" name="Google Shape;180;p2"/>
            <p:cNvSpPr/>
            <p:nvPr/>
          </p:nvSpPr>
          <p:spPr>
            <a:xfrm>
              <a:off x="6207627" y="3718177"/>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1" name="Google Shape;181;p2"/>
            <p:cNvSpPr/>
            <p:nvPr/>
          </p:nvSpPr>
          <p:spPr>
            <a:xfrm>
              <a:off x="6266872" y="3718177"/>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2" name="Google Shape;182;p2"/>
            <p:cNvSpPr/>
            <p:nvPr/>
          </p:nvSpPr>
          <p:spPr>
            <a:xfrm>
              <a:off x="6326022" y="3718177"/>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3" name="Google Shape;183;p2"/>
            <p:cNvSpPr/>
            <p:nvPr/>
          </p:nvSpPr>
          <p:spPr>
            <a:xfrm>
              <a:off x="6385268" y="3718172"/>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4" name="Google Shape;184;p2"/>
            <p:cNvSpPr/>
            <p:nvPr/>
          </p:nvSpPr>
          <p:spPr>
            <a:xfrm>
              <a:off x="6444417" y="371817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5" name="Google Shape;185;p2"/>
            <p:cNvSpPr/>
            <p:nvPr/>
          </p:nvSpPr>
          <p:spPr>
            <a:xfrm>
              <a:off x="6148472" y="3777419"/>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6" name="Google Shape;186;p2"/>
            <p:cNvSpPr/>
            <p:nvPr/>
          </p:nvSpPr>
          <p:spPr>
            <a:xfrm>
              <a:off x="6207622" y="3777419"/>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7" name="Google Shape;187;p2"/>
            <p:cNvSpPr/>
            <p:nvPr/>
          </p:nvSpPr>
          <p:spPr>
            <a:xfrm>
              <a:off x="6266868" y="3777419"/>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8" name="Google Shape;188;p2"/>
            <p:cNvSpPr/>
            <p:nvPr/>
          </p:nvSpPr>
          <p:spPr>
            <a:xfrm>
              <a:off x="6326024" y="3777383"/>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9" name="Google Shape;189;p2"/>
            <p:cNvSpPr/>
            <p:nvPr/>
          </p:nvSpPr>
          <p:spPr>
            <a:xfrm>
              <a:off x="6385287" y="3777429"/>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90" name="Google Shape;190;p2"/>
            <p:cNvSpPr/>
            <p:nvPr/>
          </p:nvSpPr>
          <p:spPr>
            <a:xfrm>
              <a:off x="6444424" y="3777424"/>
              <a:ext cx="14096" cy="14096"/>
            </a:xfrm>
            <a:custGeom>
              <a:avLst/>
              <a:gdLst/>
              <a:ahLst/>
              <a:cxnLst/>
              <a:rect l="l" t="t" r="r" b="b"/>
              <a:pathLst>
                <a:path w="14096" h="14096" extrusionOk="0">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191" name="Google Shape;191;p2"/>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192" name="Google Shape;192;p2"/>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9"/>
        <p:cNvGrpSpPr/>
        <p:nvPr/>
      </p:nvGrpSpPr>
      <p:grpSpPr>
        <a:xfrm>
          <a:off x="0" y="0"/>
          <a:ext cx="0" cy="0"/>
          <a:chOff x="0" y="0"/>
          <a:chExt cx="0" cy="0"/>
        </a:xfrm>
      </p:grpSpPr>
      <p:sp>
        <p:nvSpPr>
          <p:cNvPr id="210" name="Google Shape;210;p4"/>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4"/>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12" name="Google Shape;212;p4"/>
          <p:cNvGrpSpPr/>
          <p:nvPr/>
        </p:nvGrpSpPr>
        <p:grpSpPr>
          <a:xfrm rot="10800000" flipH="1">
            <a:off x="2" y="5664437"/>
            <a:ext cx="630153" cy="666750"/>
            <a:chOff x="1" y="2"/>
            <a:chExt cx="2232251" cy="2361890"/>
          </a:xfrm>
        </p:grpSpPr>
        <p:sp>
          <p:nvSpPr>
            <p:cNvPr id="213" name="Google Shape;213;p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214" name="Google Shape;214;p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grpSp>
      <p:grpSp>
        <p:nvGrpSpPr>
          <p:cNvPr id="215" name="Google Shape;215;p4"/>
          <p:cNvGrpSpPr/>
          <p:nvPr/>
        </p:nvGrpSpPr>
        <p:grpSpPr>
          <a:xfrm rot="-5400000">
            <a:off x="8835619" y="58817"/>
            <a:ext cx="3432581" cy="3293393"/>
            <a:chOff x="8759419" y="3564607"/>
            <a:chExt cx="3432581" cy="3293393"/>
          </a:xfrm>
        </p:grpSpPr>
        <p:sp>
          <p:nvSpPr>
            <p:cNvPr id="216" name="Google Shape;216;p4"/>
            <p:cNvSpPr/>
            <p:nvPr/>
          </p:nvSpPr>
          <p:spPr>
            <a:xfrm>
              <a:off x="8759419" y="3564607"/>
              <a:ext cx="3432581" cy="3293393"/>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17" name="Google Shape;217;p4"/>
            <p:cNvSpPr/>
            <p:nvPr/>
          </p:nvSpPr>
          <p:spPr>
            <a:xfrm>
              <a:off x="8759419" y="3564607"/>
              <a:ext cx="3432581" cy="3293393"/>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218" name="Google Shape;218;p4"/>
          <p:cNvSpPr>
            <a:spLocks noGrp="1"/>
          </p:cNvSpPr>
          <p:nvPr>
            <p:ph type="pic" idx="2"/>
          </p:nvPr>
        </p:nvSpPr>
        <p:spPr>
          <a:xfrm>
            <a:off x="6924145" y="732391"/>
            <a:ext cx="4463594" cy="2590987"/>
          </a:xfrm>
          <a:prstGeom prst="rect">
            <a:avLst/>
          </a:prstGeom>
          <a:noFill/>
          <a:ln>
            <a:noFill/>
          </a:ln>
        </p:spPr>
      </p:sp>
      <p:sp>
        <p:nvSpPr>
          <p:cNvPr id="219" name="Google Shape;219;p4"/>
          <p:cNvSpPr>
            <a:spLocks noGrp="1"/>
          </p:cNvSpPr>
          <p:nvPr>
            <p:ph type="pic" idx="3"/>
          </p:nvPr>
        </p:nvSpPr>
        <p:spPr>
          <a:xfrm>
            <a:off x="6924145" y="3459904"/>
            <a:ext cx="4463594" cy="2590987"/>
          </a:xfrm>
          <a:prstGeom prst="rect">
            <a:avLst/>
          </a:prstGeom>
          <a:noFill/>
          <a:ln>
            <a:noFill/>
          </a:ln>
        </p:spPr>
      </p:sp>
      <p:grpSp>
        <p:nvGrpSpPr>
          <p:cNvPr id="220" name="Google Shape;220;p4"/>
          <p:cNvGrpSpPr/>
          <p:nvPr/>
        </p:nvGrpSpPr>
        <p:grpSpPr>
          <a:xfrm>
            <a:off x="5887262" y="1200150"/>
            <a:ext cx="1648987" cy="635480"/>
            <a:chOff x="0" y="292656"/>
            <a:chExt cx="1861854" cy="717514"/>
          </a:xfrm>
        </p:grpSpPr>
        <p:sp>
          <p:nvSpPr>
            <p:cNvPr id="221" name="Google Shape;221;p4"/>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2" name="Google Shape;222;p4"/>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23" name="Google Shape;223;p4"/>
          <p:cNvGrpSpPr/>
          <p:nvPr/>
        </p:nvGrpSpPr>
        <p:grpSpPr>
          <a:xfrm>
            <a:off x="9906949" y="5729028"/>
            <a:ext cx="1054464" cy="469689"/>
            <a:chOff x="9841624" y="4115729"/>
            <a:chExt cx="602169" cy="268223"/>
          </a:xfrm>
        </p:grpSpPr>
        <p:sp>
          <p:nvSpPr>
            <p:cNvPr id="224" name="Google Shape;224;p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5" name="Google Shape;225;p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6" name="Google Shape;226;p4"/>
            <p:cNvSpPr/>
            <p:nvPr/>
          </p:nvSpPr>
          <p:spPr>
            <a:xfrm>
              <a:off x="1004127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7" name="Google Shape;227;p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8" name="Google Shape;228;p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229" name="Google Shape;229;p4"/>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230" name="Google Shape;230;p4"/>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231"/>
        <p:cNvGrpSpPr/>
        <p:nvPr/>
      </p:nvGrpSpPr>
      <p:grpSpPr>
        <a:xfrm>
          <a:off x="0" y="0"/>
          <a:ext cx="0" cy="0"/>
          <a:chOff x="0" y="0"/>
          <a:chExt cx="0" cy="0"/>
        </a:xfrm>
      </p:grpSpPr>
      <p:sp>
        <p:nvSpPr>
          <p:cNvPr id="232" name="Google Shape;232;p5"/>
          <p:cNvSpPr/>
          <p:nvPr/>
        </p:nvSpPr>
        <p:spPr>
          <a:xfrm>
            <a:off x="1847014" y="1128803"/>
            <a:ext cx="5290997" cy="5290997"/>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3" name="Google Shape;233;p5"/>
          <p:cNvSpPr/>
          <p:nvPr/>
        </p:nvSpPr>
        <p:spPr>
          <a:xfrm>
            <a:off x="1840778" y="1131641"/>
            <a:ext cx="5290997" cy="5290997"/>
          </a:xfrm>
          <a:prstGeom prst="ellipse">
            <a:avLst/>
          </a:pr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4" name="Google Shape;234;p5"/>
          <p:cNvSpPr/>
          <p:nvPr/>
        </p:nvSpPr>
        <p:spPr>
          <a:xfrm>
            <a:off x="1712254" y="1065353"/>
            <a:ext cx="5290997" cy="5290997"/>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5" name="Google Shape;235;p5"/>
          <p:cNvSpPr txBox="1">
            <a:spLocks noGrp="1"/>
          </p:cNvSpPr>
          <p:nvPr>
            <p:ph type="ctrTitle"/>
          </p:nvPr>
        </p:nvSpPr>
        <p:spPr>
          <a:xfrm>
            <a:off x="2545517" y="2193085"/>
            <a:ext cx="3624471" cy="257789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Source Sans Pro"/>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1"/>
          </p:nvPr>
        </p:nvSpPr>
        <p:spPr>
          <a:xfrm>
            <a:off x="2545517" y="4863054"/>
            <a:ext cx="3624471" cy="81160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8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37" name="Google Shape;237;p5"/>
          <p:cNvSpPr/>
          <p:nvPr/>
        </p:nvSpPr>
        <p:spPr>
          <a:xfrm>
            <a:off x="10605044" y="541947"/>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8" name="Google Shape;238;p5"/>
          <p:cNvSpPr/>
          <p:nvPr/>
        </p:nvSpPr>
        <p:spPr>
          <a:xfrm>
            <a:off x="10605044" y="541947"/>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nvGrpSpPr>
          <p:cNvPr id="239" name="Google Shape;239;p5"/>
          <p:cNvGrpSpPr/>
          <p:nvPr/>
        </p:nvGrpSpPr>
        <p:grpSpPr>
          <a:xfrm>
            <a:off x="0" y="1065353"/>
            <a:ext cx="1861854" cy="717514"/>
            <a:chOff x="0" y="1065353"/>
            <a:chExt cx="1861854" cy="717514"/>
          </a:xfrm>
        </p:grpSpPr>
        <p:sp>
          <p:nvSpPr>
            <p:cNvPr id="240" name="Google Shape;240;p5"/>
            <p:cNvSpPr/>
            <p:nvPr/>
          </p:nvSpPr>
          <p:spPr>
            <a:xfrm>
              <a:off x="0" y="106535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1" name="Google Shape;241;p5" descr="Tag=AccentColor&#10;Flavor=Light&#10;Target=Fill"/>
            <p:cNvSpPr/>
            <p:nvPr/>
          </p:nvSpPr>
          <p:spPr>
            <a:xfrm>
              <a:off x="0" y="150508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42" name="Google Shape;242;p5"/>
          <p:cNvGrpSpPr/>
          <p:nvPr/>
        </p:nvGrpSpPr>
        <p:grpSpPr>
          <a:xfrm>
            <a:off x="0" y="1065353"/>
            <a:ext cx="1861854" cy="717514"/>
            <a:chOff x="0" y="1065353"/>
            <a:chExt cx="1861854" cy="717514"/>
          </a:xfrm>
        </p:grpSpPr>
        <p:sp>
          <p:nvSpPr>
            <p:cNvPr id="243" name="Google Shape;243;p5"/>
            <p:cNvSpPr/>
            <p:nvPr/>
          </p:nvSpPr>
          <p:spPr>
            <a:xfrm>
              <a:off x="0" y="106535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4" name="Google Shape;244;p5" descr="Tag=AccentColor&#10;Flavor=Light&#10;Target=Fill"/>
            <p:cNvSpPr/>
            <p:nvPr/>
          </p:nvSpPr>
          <p:spPr>
            <a:xfrm>
              <a:off x="0" y="150508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45" name="Google Shape;245;p5"/>
          <p:cNvGrpSpPr/>
          <p:nvPr/>
        </p:nvGrpSpPr>
        <p:grpSpPr>
          <a:xfrm>
            <a:off x="9488308" y="5002180"/>
            <a:ext cx="1054465" cy="469689"/>
            <a:chOff x="9841624" y="4115729"/>
            <a:chExt cx="602169" cy="268223"/>
          </a:xfrm>
        </p:grpSpPr>
        <p:sp>
          <p:nvSpPr>
            <p:cNvPr id="246" name="Google Shape;246;p5"/>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7" name="Google Shape;247;p5"/>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8" name="Google Shape;248;p5"/>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9" name="Google Shape;249;p5"/>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50" name="Google Shape;250;p5"/>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51" name="Google Shape;251;p5"/>
          <p:cNvGrpSpPr/>
          <p:nvPr/>
        </p:nvGrpSpPr>
        <p:grpSpPr>
          <a:xfrm>
            <a:off x="1185735" y="4917084"/>
            <a:ext cx="319941" cy="319941"/>
            <a:chOff x="1185735" y="4917084"/>
            <a:chExt cx="319941" cy="319941"/>
          </a:xfrm>
        </p:grpSpPr>
        <p:sp>
          <p:nvSpPr>
            <p:cNvPr id="252" name="Google Shape;252;p5"/>
            <p:cNvSpPr/>
            <p:nvPr/>
          </p:nvSpPr>
          <p:spPr>
            <a:xfrm>
              <a:off x="1185735" y="4917084"/>
              <a:ext cx="319941" cy="319941"/>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53" name="Google Shape;253;p5"/>
            <p:cNvSpPr/>
            <p:nvPr/>
          </p:nvSpPr>
          <p:spPr>
            <a:xfrm>
              <a:off x="1185735" y="4917084"/>
              <a:ext cx="319941" cy="319941"/>
            </a:xfrm>
            <a:prstGeom prst="ellipse">
              <a:avLst/>
            </a:pr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254" name="Google Shape;254;p5"/>
          <p:cNvSpPr>
            <a:spLocks noGrp="1"/>
          </p:cNvSpPr>
          <p:nvPr>
            <p:ph type="pic" idx="2"/>
          </p:nvPr>
        </p:nvSpPr>
        <p:spPr>
          <a:xfrm>
            <a:off x="6536411" y="254456"/>
            <a:ext cx="4203526" cy="4203526"/>
          </a:xfrm>
          <a:prstGeom prst="rect">
            <a:avLst/>
          </a:prstGeom>
          <a:noFill/>
          <a:ln>
            <a:noFill/>
          </a:ln>
        </p:spPr>
      </p:sp>
      <p:sp>
        <p:nvSpPr>
          <p:cNvPr id="255" name="Google Shape;255;p5"/>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256" name="Google Shape;256;p5"/>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257"/>
        <p:cNvGrpSpPr/>
        <p:nvPr/>
      </p:nvGrpSpPr>
      <p:grpSpPr>
        <a:xfrm>
          <a:off x="0" y="0"/>
          <a:ext cx="0" cy="0"/>
          <a:chOff x="0" y="0"/>
          <a:chExt cx="0" cy="0"/>
        </a:xfrm>
      </p:grpSpPr>
      <p:sp>
        <p:nvSpPr>
          <p:cNvPr id="258" name="Google Shape;258;p6"/>
          <p:cNvSpPr txBox="1">
            <a:spLocks noGrp="1"/>
          </p:cNvSpPr>
          <p:nvPr>
            <p:ph type="title"/>
          </p:nvPr>
        </p:nvSpPr>
        <p:spPr>
          <a:xfrm>
            <a:off x="838200" y="565739"/>
            <a:ext cx="10515600" cy="11249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59" name="Google Shape;259;p6"/>
          <p:cNvGrpSpPr/>
          <p:nvPr/>
        </p:nvGrpSpPr>
        <p:grpSpPr>
          <a:xfrm>
            <a:off x="0" y="136525"/>
            <a:ext cx="1291641" cy="429214"/>
            <a:chOff x="2504802" y="1755501"/>
            <a:chExt cx="1598829" cy="531293"/>
          </a:xfrm>
        </p:grpSpPr>
        <p:sp>
          <p:nvSpPr>
            <p:cNvPr id="260" name="Google Shape;260;p6"/>
            <p:cNvSpPr/>
            <p:nvPr/>
          </p:nvSpPr>
          <p:spPr>
            <a:xfrm>
              <a:off x="2504802" y="2113855"/>
              <a:ext cx="1598614" cy="172939"/>
            </a:xfrm>
            <a:custGeom>
              <a:avLst/>
              <a:gdLst/>
              <a:ahLst/>
              <a:cxnLst/>
              <a:rect l="l" t="t" r="r" b="b"/>
              <a:pathLst>
                <a:path w="1598614" h="172939" extrusionOk="0">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61" name="Google Shape;261;p6"/>
            <p:cNvSpPr/>
            <p:nvPr/>
          </p:nvSpPr>
          <p:spPr>
            <a:xfrm>
              <a:off x="2504802" y="1755501"/>
              <a:ext cx="1598829" cy="172724"/>
            </a:xfrm>
            <a:custGeom>
              <a:avLst/>
              <a:gdLst/>
              <a:ahLst/>
              <a:cxnLst/>
              <a:rect l="l" t="t" r="r" b="b"/>
              <a:pathLst>
                <a:path w="1598829" h="172724" extrusionOk="0">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62" name="Google Shape;262;p6"/>
          <p:cNvGrpSpPr/>
          <p:nvPr/>
        </p:nvGrpSpPr>
        <p:grpSpPr>
          <a:xfrm>
            <a:off x="11052344" y="5438146"/>
            <a:ext cx="705479" cy="705479"/>
            <a:chOff x="11214904" y="5539746"/>
            <a:chExt cx="705479" cy="705479"/>
          </a:xfrm>
        </p:grpSpPr>
        <p:sp>
          <p:nvSpPr>
            <p:cNvPr id="263" name="Google Shape;263;p6"/>
            <p:cNvSpPr/>
            <p:nvPr/>
          </p:nvSpPr>
          <p:spPr>
            <a:xfrm>
              <a:off x="11214904" y="5539746"/>
              <a:ext cx="705479" cy="705479"/>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64" name="Google Shape;264;p6"/>
            <p:cNvSpPr/>
            <p:nvPr/>
          </p:nvSpPr>
          <p:spPr>
            <a:xfrm>
              <a:off x="11214904" y="5539746"/>
              <a:ext cx="705479" cy="705479"/>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265" name="Google Shape;265;p6"/>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266" name="Google Shape;266;p6"/>
          <p:cNvPicPr preferRelativeResize="0"/>
          <p:nvPr/>
        </p:nvPicPr>
        <p:blipFill rotWithShape="1">
          <a:blip r:embed="rId2">
            <a:alphaModFix/>
          </a:blip>
          <a:srcRect/>
          <a:stretch/>
        </p:blipFill>
        <p:spPr>
          <a:xfrm>
            <a:off x="75" y="6361823"/>
            <a:ext cx="1463039" cy="47398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Column">
  <p:cSld name="Content 2 Column">
    <p:spTree>
      <p:nvGrpSpPr>
        <p:cNvPr id="1" name="Shape 660"/>
        <p:cNvGrpSpPr/>
        <p:nvPr/>
      </p:nvGrpSpPr>
      <p:grpSpPr>
        <a:xfrm>
          <a:off x="0" y="0"/>
          <a:ext cx="0" cy="0"/>
          <a:chOff x="0" y="0"/>
          <a:chExt cx="0" cy="0"/>
        </a:xfrm>
      </p:grpSpPr>
      <p:grpSp>
        <p:nvGrpSpPr>
          <p:cNvPr id="661" name="Google Shape;661;p11"/>
          <p:cNvGrpSpPr/>
          <p:nvPr/>
        </p:nvGrpSpPr>
        <p:grpSpPr>
          <a:xfrm>
            <a:off x="9847291" y="292656"/>
            <a:ext cx="1861854" cy="717514"/>
            <a:chOff x="0" y="292656"/>
            <a:chExt cx="1861854" cy="717514"/>
          </a:xfrm>
        </p:grpSpPr>
        <p:sp>
          <p:nvSpPr>
            <p:cNvPr id="662" name="Google Shape;662;p11"/>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63" name="Google Shape;663;p11"/>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664" name="Google Shape;664;p11"/>
          <p:cNvGrpSpPr/>
          <p:nvPr/>
        </p:nvGrpSpPr>
        <p:grpSpPr>
          <a:xfrm>
            <a:off x="-8878" y="-8878"/>
            <a:ext cx="1242819" cy="1314996"/>
            <a:chOff x="79900" y="122321"/>
            <a:chExt cx="2232251" cy="2361890"/>
          </a:xfrm>
        </p:grpSpPr>
        <p:sp>
          <p:nvSpPr>
            <p:cNvPr id="665" name="Google Shape;665;p11"/>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666" name="Google Shape;666;p11"/>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grpSp>
      <p:sp>
        <p:nvSpPr>
          <p:cNvPr id="667" name="Google Shape;667;p11"/>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400"/>
              <a:buFont typeface="Source Sans Pr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8" name="Google Shape;668;p11"/>
          <p:cNvSpPr txBox="1">
            <a:spLocks noGrp="1"/>
          </p:cNvSpPr>
          <p:nvPr>
            <p:ph type="body" idx="1"/>
          </p:nvPr>
        </p:nvSpPr>
        <p:spPr>
          <a:xfrm>
            <a:off x="1691325" y="1765954"/>
            <a:ext cx="4307160"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9" name="Google Shape;669;p11"/>
          <p:cNvSpPr txBox="1">
            <a:spLocks noGrp="1"/>
          </p:cNvSpPr>
          <p:nvPr>
            <p:ph type="body" idx="2"/>
          </p:nvPr>
        </p:nvSpPr>
        <p:spPr>
          <a:xfrm>
            <a:off x="1691325" y="2417734"/>
            <a:ext cx="4307160"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0" name="Google Shape;670;p11"/>
          <p:cNvSpPr txBox="1">
            <a:spLocks noGrp="1"/>
          </p:cNvSpPr>
          <p:nvPr>
            <p:ph type="body" idx="3"/>
          </p:nvPr>
        </p:nvSpPr>
        <p:spPr>
          <a:xfrm>
            <a:off x="6317484" y="1765954"/>
            <a:ext cx="4307160"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1" name="Google Shape;671;p11"/>
          <p:cNvSpPr txBox="1">
            <a:spLocks noGrp="1"/>
          </p:cNvSpPr>
          <p:nvPr>
            <p:ph type="body" idx="4"/>
          </p:nvPr>
        </p:nvSpPr>
        <p:spPr>
          <a:xfrm>
            <a:off x="6317484" y="2417734"/>
            <a:ext cx="4307160"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672" name="Google Shape;672;p11"/>
          <p:cNvGrpSpPr/>
          <p:nvPr/>
        </p:nvGrpSpPr>
        <p:grpSpPr>
          <a:xfrm>
            <a:off x="10056905" y="5782880"/>
            <a:ext cx="1054465" cy="469689"/>
            <a:chOff x="10056905" y="5720734"/>
            <a:chExt cx="1054465" cy="469689"/>
          </a:xfrm>
        </p:grpSpPr>
        <p:grpSp>
          <p:nvGrpSpPr>
            <p:cNvPr id="673" name="Google Shape;673;p11"/>
            <p:cNvGrpSpPr/>
            <p:nvPr/>
          </p:nvGrpSpPr>
          <p:grpSpPr>
            <a:xfrm>
              <a:off x="10056905" y="5720734"/>
              <a:ext cx="1054465" cy="469689"/>
              <a:chOff x="9841624" y="4115729"/>
              <a:chExt cx="602169" cy="268223"/>
            </a:xfrm>
          </p:grpSpPr>
          <p:sp>
            <p:nvSpPr>
              <p:cNvPr id="674" name="Google Shape;674;p11"/>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5" name="Google Shape;675;p11"/>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6" name="Google Shape;676;p11"/>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7" name="Google Shape;677;p11"/>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8" name="Google Shape;678;p11"/>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679" name="Google Shape;679;p11"/>
            <p:cNvGrpSpPr/>
            <p:nvPr/>
          </p:nvGrpSpPr>
          <p:grpSpPr>
            <a:xfrm>
              <a:off x="10056905" y="5720734"/>
              <a:ext cx="1054465" cy="469689"/>
              <a:chOff x="9841624" y="4115729"/>
              <a:chExt cx="602169" cy="268223"/>
            </a:xfrm>
          </p:grpSpPr>
          <p:sp>
            <p:nvSpPr>
              <p:cNvPr id="680" name="Google Shape;680;p11"/>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1" name="Google Shape;681;p11"/>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2" name="Google Shape;682;p11"/>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3" name="Google Shape;683;p11"/>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4" name="Google Shape;684;p11"/>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sp>
        <p:nvSpPr>
          <p:cNvPr id="685" name="Google Shape;685;p11"/>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686" name="Google Shape;686;p11"/>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3 Column">
  <p:cSld name="Content 3 Column">
    <p:spTree>
      <p:nvGrpSpPr>
        <p:cNvPr id="1" name="Shape 687"/>
        <p:cNvGrpSpPr/>
        <p:nvPr/>
      </p:nvGrpSpPr>
      <p:grpSpPr>
        <a:xfrm>
          <a:off x="0" y="0"/>
          <a:ext cx="0" cy="0"/>
          <a:chOff x="0" y="0"/>
          <a:chExt cx="0" cy="0"/>
        </a:xfrm>
      </p:grpSpPr>
      <p:grpSp>
        <p:nvGrpSpPr>
          <p:cNvPr id="688" name="Google Shape;688;p12"/>
          <p:cNvGrpSpPr/>
          <p:nvPr/>
        </p:nvGrpSpPr>
        <p:grpSpPr>
          <a:xfrm>
            <a:off x="9847291" y="292656"/>
            <a:ext cx="1861854" cy="717514"/>
            <a:chOff x="0" y="292656"/>
            <a:chExt cx="1861854" cy="717514"/>
          </a:xfrm>
        </p:grpSpPr>
        <p:sp>
          <p:nvSpPr>
            <p:cNvPr id="689" name="Google Shape;689;p12"/>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90" name="Google Shape;690;p12"/>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691" name="Google Shape;691;p12"/>
          <p:cNvGrpSpPr/>
          <p:nvPr/>
        </p:nvGrpSpPr>
        <p:grpSpPr>
          <a:xfrm>
            <a:off x="-8878" y="-8878"/>
            <a:ext cx="1242819" cy="1314996"/>
            <a:chOff x="79900" y="122321"/>
            <a:chExt cx="2232251" cy="2361890"/>
          </a:xfrm>
        </p:grpSpPr>
        <p:sp>
          <p:nvSpPr>
            <p:cNvPr id="692" name="Google Shape;692;p12"/>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693" name="Google Shape;693;p12"/>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grpSp>
      <p:sp>
        <p:nvSpPr>
          <p:cNvPr id="694" name="Google Shape;694;p12"/>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400"/>
              <a:buFont typeface="Source Sans Pr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5" name="Google Shape;695;p12"/>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6" name="Google Shape;696;p12"/>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7" name="Google Shape;697;p12"/>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8" name="Google Shape;698;p12"/>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9" name="Google Shape;699;p12"/>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0" name="Google Shape;700;p12"/>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01" name="Google Shape;701;p12"/>
          <p:cNvGrpSpPr/>
          <p:nvPr/>
        </p:nvGrpSpPr>
        <p:grpSpPr>
          <a:xfrm>
            <a:off x="10056905" y="5782880"/>
            <a:ext cx="1054465" cy="469689"/>
            <a:chOff x="10056905" y="5720734"/>
            <a:chExt cx="1054465" cy="469689"/>
          </a:xfrm>
        </p:grpSpPr>
        <p:grpSp>
          <p:nvGrpSpPr>
            <p:cNvPr id="702" name="Google Shape;702;p12"/>
            <p:cNvGrpSpPr/>
            <p:nvPr/>
          </p:nvGrpSpPr>
          <p:grpSpPr>
            <a:xfrm>
              <a:off x="10056905" y="5720734"/>
              <a:ext cx="1054465" cy="469689"/>
              <a:chOff x="9841624" y="4115729"/>
              <a:chExt cx="602169" cy="268223"/>
            </a:xfrm>
          </p:grpSpPr>
          <p:sp>
            <p:nvSpPr>
              <p:cNvPr id="703" name="Google Shape;703;p12"/>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4" name="Google Shape;704;p12"/>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5" name="Google Shape;705;p12"/>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6" name="Google Shape;706;p12"/>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7" name="Google Shape;707;p12"/>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708" name="Google Shape;708;p12"/>
            <p:cNvGrpSpPr/>
            <p:nvPr/>
          </p:nvGrpSpPr>
          <p:grpSpPr>
            <a:xfrm>
              <a:off x="10056905" y="5720734"/>
              <a:ext cx="1054465" cy="469689"/>
              <a:chOff x="9841624" y="4115729"/>
              <a:chExt cx="602169" cy="268223"/>
            </a:xfrm>
          </p:grpSpPr>
          <p:sp>
            <p:nvSpPr>
              <p:cNvPr id="709" name="Google Shape;709;p12"/>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0" name="Google Shape;710;p12"/>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1" name="Google Shape;711;p12"/>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2" name="Google Shape;712;p12"/>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3" name="Google Shape;713;p12"/>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sp>
        <p:nvSpPr>
          <p:cNvPr id="714" name="Google Shape;714;p12"/>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715" name="Google Shape;715;p12"/>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716"/>
        <p:cNvGrpSpPr/>
        <p:nvPr/>
      </p:nvGrpSpPr>
      <p:grpSpPr>
        <a:xfrm>
          <a:off x="0" y="0"/>
          <a:ext cx="0" cy="0"/>
          <a:chOff x="0" y="0"/>
          <a:chExt cx="0" cy="0"/>
        </a:xfrm>
      </p:grpSpPr>
      <p:grpSp>
        <p:nvGrpSpPr>
          <p:cNvPr id="717" name="Google Shape;717;p13"/>
          <p:cNvGrpSpPr/>
          <p:nvPr/>
        </p:nvGrpSpPr>
        <p:grpSpPr>
          <a:xfrm>
            <a:off x="5150985" y="5322067"/>
            <a:ext cx="1054465" cy="469689"/>
            <a:chOff x="9841624" y="4115729"/>
            <a:chExt cx="602169" cy="268223"/>
          </a:xfrm>
        </p:grpSpPr>
        <p:sp>
          <p:nvSpPr>
            <p:cNvPr id="718" name="Google Shape;718;p13"/>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9" name="Google Shape;719;p13"/>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0" name="Google Shape;720;p13"/>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1" name="Google Shape;721;p13"/>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2" name="Google Shape;722;p13"/>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723" name="Google Shape;723;p13"/>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400"/>
              <a:buFont typeface="Source Sans Pr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4" name="Google Shape;724;p13"/>
          <p:cNvSpPr>
            <a:spLocks noGrp="1"/>
          </p:cNvSpPr>
          <p:nvPr>
            <p:ph type="pic" idx="2"/>
          </p:nvPr>
        </p:nvSpPr>
        <p:spPr>
          <a:xfrm>
            <a:off x="477542" y="269355"/>
            <a:ext cx="3296556" cy="3296556"/>
          </a:xfrm>
          <a:prstGeom prst="rect">
            <a:avLst/>
          </a:prstGeom>
          <a:noFill/>
          <a:ln>
            <a:noFill/>
          </a:ln>
        </p:spPr>
      </p:sp>
      <p:sp>
        <p:nvSpPr>
          <p:cNvPr id="725" name="Google Shape;725;p13"/>
          <p:cNvSpPr>
            <a:spLocks noGrp="1"/>
          </p:cNvSpPr>
          <p:nvPr>
            <p:ph type="pic" idx="3"/>
          </p:nvPr>
        </p:nvSpPr>
        <p:spPr>
          <a:xfrm>
            <a:off x="3820701" y="1675969"/>
            <a:ext cx="2167719" cy="2167719"/>
          </a:xfrm>
          <a:prstGeom prst="rect">
            <a:avLst/>
          </a:prstGeom>
          <a:noFill/>
          <a:ln>
            <a:noFill/>
          </a:ln>
        </p:spPr>
      </p:sp>
      <p:sp>
        <p:nvSpPr>
          <p:cNvPr id="726" name="Google Shape;726;p13"/>
          <p:cNvSpPr>
            <a:spLocks noGrp="1"/>
          </p:cNvSpPr>
          <p:nvPr>
            <p:ph type="pic" idx="4"/>
          </p:nvPr>
        </p:nvSpPr>
        <p:spPr>
          <a:xfrm>
            <a:off x="2008258" y="3481328"/>
            <a:ext cx="2706984" cy="2611741"/>
          </a:xfrm>
          <a:prstGeom prst="rect">
            <a:avLst/>
          </a:prstGeom>
          <a:noFill/>
          <a:ln>
            <a:noFill/>
          </a:ln>
        </p:spPr>
      </p:sp>
      <p:grpSp>
        <p:nvGrpSpPr>
          <p:cNvPr id="727" name="Google Shape;727;p13"/>
          <p:cNvGrpSpPr/>
          <p:nvPr/>
        </p:nvGrpSpPr>
        <p:grpSpPr>
          <a:xfrm>
            <a:off x="0" y="377893"/>
            <a:ext cx="1861854" cy="717514"/>
            <a:chOff x="0" y="377893"/>
            <a:chExt cx="1861854" cy="717514"/>
          </a:xfrm>
        </p:grpSpPr>
        <p:sp>
          <p:nvSpPr>
            <p:cNvPr id="728" name="Google Shape;728;p13" descr="Tag=AccentColor&#10;Flavor=Light&#10;Target=Fill"/>
            <p:cNvSpPr/>
            <p:nvPr/>
          </p:nvSpPr>
          <p:spPr>
            <a:xfrm>
              <a:off x="0" y="37789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9" name="Google Shape;729;p13" descr="Tag=AccentColor&#10;Flavor=Light&#10;Target=Fill"/>
            <p:cNvSpPr/>
            <p:nvPr/>
          </p:nvSpPr>
          <p:spPr>
            <a:xfrm>
              <a:off x="0" y="81762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730" name="Google Shape;730;p13"/>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31" name="Google Shape;731;p13"/>
          <p:cNvGrpSpPr/>
          <p:nvPr/>
        </p:nvGrpSpPr>
        <p:grpSpPr>
          <a:xfrm>
            <a:off x="750064" y="3797696"/>
            <a:ext cx="805908" cy="805908"/>
            <a:chOff x="750064" y="2828266"/>
            <a:chExt cx="805908" cy="805908"/>
          </a:xfrm>
        </p:grpSpPr>
        <p:grpSp>
          <p:nvGrpSpPr>
            <p:cNvPr id="732" name="Google Shape;732;p13"/>
            <p:cNvGrpSpPr/>
            <p:nvPr/>
          </p:nvGrpSpPr>
          <p:grpSpPr>
            <a:xfrm>
              <a:off x="750064" y="2828266"/>
              <a:ext cx="805908" cy="805908"/>
              <a:chOff x="817371" y="4276255"/>
              <a:chExt cx="413564" cy="413564"/>
            </a:xfrm>
          </p:grpSpPr>
          <p:sp>
            <p:nvSpPr>
              <p:cNvPr id="733" name="Google Shape;733;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34" name="Google Shape;734;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grpSp>
          <p:nvGrpSpPr>
            <p:cNvPr id="735" name="Google Shape;735;p13"/>
            <p:cNvGrpSpPr/>
            <p:nvPr/>
          </p:nvGrpSpPr>
          <p:grpSpPr>
            <a:xfrm>
              <a:off x="750064" y="2828266"/>
              <a:ext cx="805908" cy="805908"/>
              <a:chOff x="817371" y="4276255"/>
              <a:chExt cx="413564" cy="413564"/>
            </a:xfrm>
          </p:grpSpPr>
          <p:sp>
            <p:nvSpPr>
              <p:cNvPr id="736" name="Google Shape;736;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37" name="Google Shape;737;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grpSp>
      <p:sp>
        <p:nvSpPr>
          <p:cNvPr id="738" name="Google Shape;738;p13"/>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739" name="Google Shape;739;p13"/>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740"/>
        <p:cNvGrpSpPr/>
        <p:nvPr/>
      </p:nvGrpSpPr>
      <p:grpSpPr>
        <a:xfrm>
          <a:off x="0" y="0"/>
          <a:ext cx="0" cy="0"/>
          <a:chOff x="0" y="0"/>
          <a:chExt cx="0" cy="0"/>
        </a:xfrm>
      </p:grpSpPr>
      <p:grpSp>
        <p:nvGrpSpPr>
          <p:cNvPr id="741" name="Google Shape;741;p14"/>
          <p:cNvGrpSpPr/>
          <p:nvPr/>
        </p:nvGrpSpPr>
        <p:grpSpPr>
          <a:xfrm>
            <a:off x="566550" y="555676"/>
            <a:ext cx="4860256" cy="5423094"/>
            <a:chOff x="1481312" y="743744"/>
            <a:chExt cx="4860256" cy="4589316"/>
          </a:xfrm>
        </p:grpSpPr>
        <p:sp>
          <p:nvSpPr>
            <p:cNvPr id="742" name="Google Shape;742;p14" descr="Tag=AccentColor&#10;Flavor=Light&#10;Target=Fill"/>
            <p:cNvSpPr/>
            <p:nvPr/>
          </p:nvSpPr>
          <p:spPr>
            <a:xfrm>
              <a:off x="1481312" y="743744"/>
              <a:ext cx="4860256" cy="458931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743" name="Google Shape;743;p14" descr="Tag=AccentColor&#10;Flavor=Light&#10;Target=Fill"/>
            <p:cNvSpPr/>
            <p:nvPr/>
          </p:nvSpPr>
          <p:spPr>
            <a:xfrm>
              <a:off x="1481312" y="743744"/>
              <a:ext cx="4860256" cy="4589316"/>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744" name="Google Shape;744;p14"/>
          <p:cNvSpPr/>
          <p:nvPr/>
        </p:nvSpPr>
        <p:spPr>
          <a:xfrm>
            <a:off x="464967" y="460297"/>
            <a:ext cx="4860256" cy="5423094"/>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45" name="Google Shape;745;p14"/>
          <p:cNvSpPr txBox="1">
            <a:spLocks noGrp="1"/>
          </p:cNvSpPr>
          <p:nvPr>
            <p:ph type="ctrTitle"/>
          </p:nvPr>
        </p:nvSpPr>
        <p:spPr>
          <a:xfrm>
            <a:off x="677119" y="810623"/>
            <a:ext cx="4429556" cy="32109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Source Sans Pro"/>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6" name="Google Shape;746;p14"/>
          <p:cNvSpPr txBox="1">
            <a:spLocks noGrp="1"/>
          </p:cNvSpPr>
          <p:nvPr>
            <p:ph type="subTitle" idx="1"/>
          </p:nvPr>
        </p:nvSpPr>
        <p:spPr>
          <a:xfrm>
            <a:off x="677119" y="4153127"/>
            <a:ext cx="4429556" cy="155911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2400"/>
              <a:buNone/>
              <a:defRPr sz="24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747" name="Google Shape;747;p14"/>
          <p:cNvSpPr>
            <a:spLocks noGrp="1"/>
          </p:cNvSpPr>
          <p:nvPr>
            <p:ph type="pic" idx="2"/>
          </p:nvPr>
        </p:nvSpPr>
        <p:spPr>
          <a:xfrm>
            <a:off x="6359307" y="470931"/>
            <a:ext cx="4833901" cy="5507839"/>
          </a:xfrm>
          <a:prstGeom prst="rect">
            <a:avLst/>
          </a:prstGeom>
          <a:noFill/>
          <a:ln>
            <a:noFill/>
          </a:ln>
        </p:spPr>
      </p:sp>
      <p:grpSp>
        <p:nvGrpSpPr>
          <p:cNvPr id="748" name="Google Shape;748;p14"/>
          <p:cNvGrpSpPr/>
          <p:nvPr/>
        </p:nvGrpSpPr>
        <p:grpSpPr>
          <a:xfrm>
            <a:off x="10762917" y="937735"/>
            <a:ext cx="891066" cy="891066"/>
            <a:chOff x="10762917" y="937735"/>
            <a:chExt cx="891066" cy="891066"/>
          </a:xfrm>
        </p:grpSpPr>
        <p:sp>
          <p:nvSpPr>
            <p:cNvPr id="749" name="Google Shape;749;p14"/>
            <p:cNvSpPr/>
            <p:nvPr/>
          </p:nvSpPr>
          <p:spPr>
            <a:xfrm>
              <a:off x="10762917" y="937735"/>
              <a:ext cx="891066" cy="891066"/>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50" name="Google Shape;750;p14"/>
            <p:cNvSpPr/>
            <p:nvPr/>
          </p:nvSpPr>
          <p:spPr>
            <a:xfrm>
              <a:off x="10762917" y="937735"/>
              <a:ext cx="891066" cy="891066"/>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grpSp>
        <p:nvGrpSpPr>
          <p:cNvPr id="751" name="Google Shape;751;p14"/>
          <p:cNvGrpSpPr/>
          <p:nvPr/>
        </p:nvGrpSpPr>
        <p:grpSpPr>
          <a:xfrm>
            <a:off x="5858294" y="2360859"/>
            <a:ext cx="1054465" cy="469689"/>
            <a:chOff x="9841624" y="4115729"/>
            <a:chExt cx="602169" cy="268223"/>
          </a:xfrm>
        </p:grpSpPr>
        <p:sp>
          <p:nvSpPr>
            <p:cNvPr id="752" name="Google Shape;752;p1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3" name="Google Shape;753;p1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4" name="Google Shape;754;p1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5" name="Google Shape;755;p1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6" name="Google Shape;756;p1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757" name="Google Shape;757;p14"/>
          <p:cNvGrpSpPr/>
          <p:nvPr/>
        </p:nvGrpSpPr>
        <p:grpSpPr>
          <a:xfrm>
            <a:off x="6162610" y="5308473"/>
            <a:ext cx="445835" cy="445835"/>
            <a:chOff x="6162610" y="5308473"/>
            <a:chExt cx="445835" cy="445835"/>
          </a:xfrm>
        </p:grpSpPr>
        <p:sp>
          <p:nvSpPr>
            <p:cNvPr id="758" name="Google Shape;758;p14"/>
            <p:cNvSpPr/>
            <p:nvPr/>
          </p:nvSpPr>
          <p:spPr>
            <a:xfrm>
              <a:off x="6162610" y="5308473"/>
              <a:ext cx="445835" cy="445835"/>
            </a:xfrm>
            <a:prstGeom prst="ellipse">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59" name="Google Shape;759;p14"/>
            <p:cNvSpPr/>
            <p:nvPr/>
          </p:nvSpPr>
          <p:spPr>
            <a:xfrm>
              <a:off x="6162610" y="5308473"/>
              <a:ext cx="445835" cy="445835"/>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760" name="Google Shape;760;p14"/>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761" name="Google Shape;761;p14"/>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Source Sans Pro"/>
              <a:buNone/>
              <a:defRPr sz="4400" b="1"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7" r:id="rId5"/>
    <p:sldLayoutId id="2147483658" r:id="rId6"/>
    <p:sldLayoutId id="2147483659" r:id="rId7"/>
    <p:sldLayoutId id="214748366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5.png"/><Relationship Id="rId7"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5.png"/><Relationship Id="rId7"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5"/>
        <p:cNvGrpSpPr/>
        <p:nvPr/>
      </p:nvGrpSpPr>
      <p:grpSpPr>
        <a:xfrm>
          <a:off x="0" y="0"/>
          <a:ext cx="0" cy="0"/>
          <a:chOff x="0" y="0"/>
          <a:chExt cx="0" cy="0"/>
        </a:xfrm>
      </p:grpSpPr>
      <p:sp>
        <p:nvSpPr>
          <p:cNvPr id="766" name="Google Shape;766;p15"/>
          <p:cNvSpPr/>
          <p:nvPr/>
        </p:nvSpPr>
        <p:spPr>
          <a:xfrm>
            <a:off x="5480475" y="610800"/>
            <a:ext cx="5486400" cy="5250600"/>
          </a:xfrm>
          <a:prstGeom prst="ellipse">
            <a:avLst/>
          </a:prstGeom>
          <a:solidFill>
            <a:schemeClr val="accent1"/>
          </a:solidFill>
          <a:ln w="12700" cap="flat" cmpd="sng">
            <a:solidFill>
              <a:srgbClr val="BA5D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67" name="Google Shape;767;p15"/>
          <p:cNvSpPr/>
          <p:nvPr/>
        </p:nvSpPr>
        <p:spPr>
          <a:xfrm>
            <a:off x="5709075" y="867975"/>
            <a:ext cx="5029200" cy="4714800"/>
          </a:xfrm>
          <a:prstGeom prst="ellipse">
            <a:avLst/>
          </a:prstGeom>
          <a:solidFill>
            <a:srgbClr val="CDF7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68" name="Google Shape;768;p15"/>
          <p:cNvSpPr txBox="1">
            <a:spLocks noGrp="1"/>
          </p:cNvSpPr>
          <p:nvPr>
            <p:ph type="ctrTitle"/>
          </p:nvPr>
        </p:nvSpPr>
        <p:spPr>
          <a:xfrm>
            <a:off x="735702" y="503497"/>
            <a:ext cx="4223000" cy="3845891"/>
          </a:xfrm>
          <a:prstGeom prst="rect">
            <a:avLst/>
          </a:prstGeom>
          <a:noFill/>
          <a:ln>
            <a:noFill/>
          </a:ln>
        </p:spPr>
        <p:txBody>
          <a:bodyPr spcFirstLastPara="1" wrap="square" lIns="91425" tIns="45700" rIns="91425" bIns="45700" anchor="ctr" anchorCtr="0">
            <a:normAutofit fontScale="90000"/>
          </a:bodyPr>
          <a:lstStyle/>
          <a:p>
            <a:pPr lvl="0"/>
            <a:r>
              <a:rPr lang="en-US" dirty="0"/>
              <a:t>A Visit from the Sakai Sales </a:t>
            </a:r>
            <a:r>
              <a:rPr lang="en-US" dirty="0" smtClean="0"/>
              <a:t>Department (circa 2025)</a:t>
            </a:r>
            <a:endParaRPr dirty="0"/>
          </a:p>
        </p:txBody>
      </p:sp>
      <p:sp>
        <p:nvSpPr>
          <p:cNvPr id="769" name="Google Shape;769;p15"/>
          <p:cNvSpPr txBox="1">
            <a:spLocks noGrp="1"/>
          </p:cNvSpPr>
          <p:nvPr>
            <p:ph type="subTitle" idx="1"/>
          </p:nvPr>
        </p:nvSpPr>
        <p:spPr>
          <a:xfrm>
            <a:off x="735702" y="4441463"/>
            <a:ext cx="4223000" cy="17811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smtClean="0"/>
              <a:t>Charles </a:t>
            </a:r>
            <a:r>
              <a:rPr lang="en-US" dirty="0" smtClean="0"/>
              <a:t>R. Severance</a:t>
            </a:r>
            <a:endParaRPr lang="en-US" dirty="0" smtClean="0"/>
          </a:p>
          <a:p>
            <a:pPr marL="0" lvl="0" indent="0" algn="l" rtl="0">
              <a:lnSpc>
                <a:spcPct val="90000"/>
              </a:lnSpc>
              <a:spcBef>
                <a:spcPts val="0"/>
              </a:spcBef>
              <a:spcAft>
                <a:spcPts val="0"/>
              </a:spcAft>
              <a:buClr>
                <a:schemeClr val="dk1"/>
              </a:buClr>
              <a:buSzPts val="2400"/>
              <a:buNone/>
            </a:pPr>
            <a:r>
              <a:rPr lang="en-US" dirty="0" smtClean="0"/>
              <a:t>Learning Experiences</a:t>
            </a:r>
          </a:p>
          <a:p>
            <a:pPr marL="0" lvl="0" indent="0" algn="l" rtl="0">
              <a:lnSpc>
                <a:spcPct val="90000"/>
              </a:lnSpc>
              <a:spcBef>
                <a:spcPts val="0"/>
              </a:spcBef>
              <a:spcAft>
                <a:spcPts val="0"/>
              </a:spcAft>
              <a:buClr>
                <a:schemeClr val="dk1"/>
              </a:buClr>
              <a:buSzPts val="2400"/>
              <a:buNone/>
            </a:pPr>
            <a:r>
              <a:rPr lang="en-US" dirty="0" err="1" smtClean="0"/>
              <a:t>www.learnxp.com</a:t>
            </a:r>
            <a:endParaRPr dirty="0"/>
          </a:p>
        </p:txBody>
      </p:sp>
      <p:pic>
        <p:nvPicPr>
          <p:cNvPr id="770" name="Google Shape;770;p15"/>
          <p:cNvPicPr preferRelativeResize="0">
            <a:picLocks noGrp="1"/>
          </p:cNvPicPr>
          <p:nvPr>
            <p:ph type="pic" idx="2"/>
          </p:nvPr>
        </p:nvPicPr>
        <p:blipFill rotWithShape="1">
          <a:blip r:embed="rId3">
            <a:alphaModFix/>
          </a:blip>
          <a:srcRect l="11871" r="7701"/>
          <a:stretch/>
        </p:blipFill>
        <p:spPr>
          <a:xfrm>
            <a:off x="6096000" y="1248495"/>
            <a:ext cx="4255500" cy="39681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104899" y="5278382"/>
            <a:ext cx="3087101" cy="1541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lvl="0"/>
            <a:r>
              <a:rPr lang="en-US" dirty="0">
                <a:solidFill>
                  <a:srgbClr val="00B0F0"/>
                </a:solidFill>
              </a:rPr>
              <a:t>Advantage: </a:t>
            </a:r>
            <a:r>
              <a:rPr lang="en-US" dirty="0" smtClean="0">
                <a:solidFill>
                  <a:srgbClr val="00B0F0"/>
                </a:solidFill>
              </a:rPr>
              <a:t>Hosting Options</a:t>
            </a:r>
            <a:endParaRPr dirty="0">
              <a:solidFill>
                <a:srgbClr val="00B0F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Vendor Cloud</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Vendor upgrade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performance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Regular meetings with your vendor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can commission feature requests</a:t>
            </a:r>
            <a:endParaRPr lang="en-US" sz="2400" dirty="0" smtClean="0"/>
          </a:p>
          <a:p>
            <a:pPr marL="228600" lvl="0" indent="-228600" algn="l" rtl="0">
              <a:lnSpc>
                <a:spcPct val="90000"/>
              </a:lnSpc>
              <a:spcBef>
                <a:spcPts val="0"/>
              </a:spcBef>
              <a:spcAft>
                <a:spcPts val="0"/>
              </a:spcAft>
              <a:buClr>
                <a:schemeClr val="dk1"/>
              </a:buClr>
              <a:buSzPts val="1800"/>
              <a:buFont typeface="Arial"/>
              <a:buChar char="•"/>
            </a:pPr>
            <a:endParaRPr dirty="0"/>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Local Hosting</a:t>
            </a:r>
            <a:endParaRPr dirty="0">
              <a:solidFill>
                <a:srgbClr val="00B0F0"/>
              </a:solidFill>
            </a:endParaRPr>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Autofit/>
          </a:bodyPr>
          <a:lstStyle/>
          <a:p>
            <a:pPr marL="228600" lvl="0" indent="-228600">
              <a:spcBef>
                <a:spcPts val="0"/>
              </a:spcBef>
            </a:pPr>
            <a:r>
              <a:rPr lang="en-US" sz="2400" dirty="0" smtClean="0"/>
              <a:t>Physical Hardware</a:t>
            </a:r>
            <a:endParaRPr lang="en-US" sz="2400" dirty="0"/>
          </a:p>
          <a:p>
            <a:pPr marL="800100" lvl="1" indent="-342900">
              <a:spcBef>
                <a:spcPts val="0"/>
              </a:spcBef>
              <a:buFont typeface="Arial" charset="0"/>
              <a:buChar char="•"/>
            </a:pPr>
            <a:r>
              <a:rPr lang="en-US" dirty="0" smtClean="0"/>
              <a:t>Linux</a:t>
            </a:r>
          </a:p>
          <a:p>
            <a:pPr marL="800100" lvl="1" indent="-342900">
              <a:spcBef>
                <a:spcPts val="0"/>
              </a:spcBef>
              <a:buFont typeface="Arial" charset="0"/>
              <a:buChar char="•"/>
            </a:pPr>
            <a:r>
              <a:rPr lang="en-US" dirty="0" smtClean="0"/>
              <a:t>Docker </a:t>
            </a:r>
            <a:r>
              <a:rPr lang="en-US" sz="2400" dirty="0" smtClean="0"/>
              <a:t>Images</a:t>
            </a:r>
            <a:endParaRPr lang="en-US" sz="2400" dirty="0"/>
          </a:p>
          <a:p>
            <a:pPr marL="228600" lvl="0" indent="-228600">
              <a:spcBef>
                <a:spcPts val="0"/>
              </a:spcBef>
            </a:pPr>
            <a:r>
              <a:rPr lang="en-US" sz="2400" dirty="0" smtClean="0"/>
              <a:t>Locally Owned </a:t>
            </a:r>
          </a:p>
          <a:p>
            <a:pPr marL="800100" lvl="1" indent="-342900">
              <a:spcBef>
                <a:spcPts val="0"/>
              </a:spcBef>
              <a:buFont typeface="Arial" charset="0"/>
              <a:buChar char="•"/>
            </a:pPr>
            <a:r>
              <a:rPr lang="en-US" dirty="0" smtClean="0"/>
              <a:t>Digital Ocean</a:t>
            </a:r>
          </a:p>
          <a:p>
            <a:pPr marL="800100" lvl="1" indent="-342900">
              <a:spcBef>
                <a:spcPts val="0"/>
              </a:spcBef>
              <a:buFont typeface="Arial" charset="0"/>
              <a:buChar char="•"/>
            </a:pPr>
            <a:r>
              <a:rPr lang="en-US" dirty="0" smtClean="0"/>
              <a:t>Amazon </a:t>
            </a:r>
            <a:r>
              <a:rPr lang="mr-IN" dirty="0" smtClean="0"/>
              <a:t>–</a:t>
            </a:r>
            <a:r>
              <a:rPr lang="en-US" dirty="0" smtClean="0"/>
              <a:t> AMIs</a:t>
            </a:r>
          </a:p>
          <a:p>
            <a:pPr marL="342900">
              <a:spcBef>
                <a:spcPts val="0"/>
              </a:spcBef>
              <a:buFont typeface="Arial" charset="0"/>
              <a:buChar char="•"/>
            </a:pPr>
            <a:r>
              <a:rPr lang="en-US" sz="2400" dirty="0" smtClean="0"/>
              <a:t>Quarterly releases</a:t>
            </a:r>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Enterprise On Site**</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Physical or Locally Owned Cloud Hardware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upgrades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tuning /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Local hosting + Support</a:t>
            </a:r>
            <a:endParaRPr sz="2400" dirty="0"/>
          </a:p>
        </p:txBody>
      </p:sp>
      <p:grpSp>
        <p:nvGrpSpPr>
          <p:cNvPr id="6" name="Group 5"/>
          <p:cNvGrpSpPr/>
          <p:nvPr/>
        </p:nvGrpSpPr>
        <p:grpSpPr>
          <a:xfrm>
            <a:off x="1670093" y="5145476"/>
            <a:ext cx="8839061" cy="646331"/>
            <a:chOff x="1893389" y="5168654"/>
            <a:chExt cx="8839061" cy="646331"/>
          </a:xfrm>
        </p:grpSpPr>
        <p:sp>
          <p:nvSpPr>
            <p:cNvPr id="2" name="TextBox 1"/>
            <p:cNvSpPr txBox="1"/>
            <p:nvPr/>
          </p:nvSpPr>
          <p:spPr>
            <a:xfrm>
              <a:off x="2294828" y="5168654"/>
              <a:ext cx="7961612" cy="646331"/>
            </a:xfrm>
            <a:prstGeom prst="rect">
              <a:avLst/>
            </a:prstGeom>
            <a:noFill/>
          </p:spPr>
          <p:txBody>
            <a:bodyPr wrap="square" rtlCol="0">
              <a:spAutoFit/>
            </a:bodyPr>
            <a:lstStyle/>
            <a:p>
              <a:pPr algn="ctr"/>
              <a:r>
                <a:rPr lang="en-US" sz="1800" dirty="0" smtClean="0">
                  <a:solidFill>
                    <a:srgbClr val="00B0F0"/>
                  </a:solidFill>
                </a:rPr>
                <a:t>Because we all share one version of Sakai you can move between these choices with no data lost, conversion or outage.</a:t>
              </a:r>
              <a:endParaRPr lang="en-US" sz="1800" dirty="0">
                <a:solidFill>
                  <a:srgbClr val="00B0F0"/>
                </a:solidFill>
              </a:endParaRPr>
            </a:p>
          </p:txBody>
        </p:sp>
        <p:sp>
          <p:nvSpPr>
            <p:cNvPr id="3" name="Right Arrow 2"/>
            <p:cNvSpPr/>
            <p:nvPr/>
          </p:nvSpPr>
          <p:spPr>
            <a:xfrm>
              <a:off x="10191860" y="5322303"/>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1" name="Right Arrow 10"/>
            <p:cNvSpPr/>
            <p:nvPr/>
          </p:nvSpPr>
          <p:spPr>
            <a:xfrm flipH="1">
              <a:off x="1893389" y="5281507"/>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spTree>
    <p:extLst>
      <p:ext uri="{BB962C8B-B14F-4D97-AF65-F5344CB8AC3E}">
        <p14:creationId xmlns:p14="http://schemas.microsoft.com/office/powerpoint/2010/main" val="448430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6"/>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a:solidFill>
                  <a:srgbClr val="00B0F0"/>
                </a:solidFill>
              </a:rPr>
              <a:t>Summary</a:t>
            </a:r>
            <a:endParaRPr dirty="0">
              <a:solidFill>
                <a:srgbClr val="00B0F0"/>
              </a:solidFill>
            </a:endParaRPr>
          </a:p>
        </p:txBody>
      </p:sp>
      <p:pic>
        <p:nvPicPr>
          <p:cNvPr id="1243" name="Google Shape;1243;p26"/>
          <p:cNvPicPr preferRelativeResize="0">
            <a:picLocks noGrp="1"/>
          </p:cNvPicPr>
          <p:nvPr>
            <p:ph type="pic" idx="2"/>
          </p:nvPr>
        </p:nvPicPr>
        <p:blipFill rotWithShape="1">
          <a:blip r:embed="rId3">
            <a:alphaModFix/>
          </a:blip>
          <a:srcRect l="6008" t="115" r="19329" b="6777"/>
          <a:stretch/>
        </p:blipFill>
        <p:spPr>
          <a:xfrm>
            <a:off x="677064" y="809894"/>
            <a:ext cx="3066261" cy="2955646"/>
          </a:xfrm>
          <a:prstGeom prst="rect">
            <a:avLst/>
          </a:prstGeom>
          <a:noFill/>
          <a:ln>
            <a:noFill/>
          </a:ln>
        </p:spPr>
      </p:pic>
      <p:pic>
        <p:nvPicPr>
          <p:cNvPr id="1244" name="Google Shape;1244;p26" descr="Unicorn Biscuit Colorful"/>
          <p:cNvPicPr preferRelativeResize="0">
            <a:picLocks noGrp="1"/>
          </p:cNvPicPr>
          <p:nvPr>
            <p:ph type="pic" idx="3"/>
          </p:nvPr>
        </p:nvPicPr>
        <p:blipFill rotWithShape="1">
          <a:blip r:embed="rId4">
            <a:alphaModFix/>
          </a:blip>
          <a:srcRect/>
          <a:stretch/>
        </p:blipFill>
        <p:spPr>
          <a:xfrm>
            <a:off x="3820701" y="1675969"/>
            <a:ext cx="2167719" cy="2167719"/>
          </a:xfrm>
          <a:prstGeom prst="rect">
            <a:avLst/>
          </a:prstGeom>
          <a:noFill/>
          <a:ln>
            <a:noFill/>
          </a:ln>
        </p:spPr>
      </p:pic>
      <p:pic>
        <p:nvPicPr>
          <p:cNvPr id="1245" name="Google Shape;1245;p26"/>
          <p:cNvPicPr preferRelativeResize="0">
            <a:picLocks noGrp="1"/>
          </p:cNvPicPr>
          <p:nvPr>
            <p:ph type="pic" idx="4"/>
          </p:nvPr>
        </p:nvPicPr>
        <p:blipFill rotWithShape="1">
          <a:blip r:embed="rId5">
            <a:alphaModFix/>
          </a:blip>
          <a:srcRect l="15120" r="15120"/>
          <a:stretch/>
        </p:blipFill>
        <p:spPr>
          <a:xfrm>
            <a:off x="2400300" y="3621378"/>
            <a:ext cx="2389030" cy="2389030"/>
          </a:xfrm>
          <a:prstGeom prst="rect">
            <a:avLst/>
          </a:prstGeom>
          <a:noFill/>
          <a:ln>
            <a:noFill/>
          </a:ln>
        </p:spPr>
      </p:pic>
      <p:sp>
        <p:nvSpPr>
          <p:cNvPr id="1246" name="Google Shape;1246;p26"/>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sz="2400" dirty="0" smtClean="0"/>
              <a:t>When you adopt Sakai you become an important part of our community.  You have a range of  hosting choices with the option to move between hosting options with no data loss and barely an outage.  With local and enterprise on premises hosting you can maintain 100% control over your learners learning data.</a:t>
            </a:r>
            <a:endParaRPr sz="2400"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spTree>
    <p:extLst>
      <p:ext uri="{BB962C8B-B14F-4D97-AF65-F5344CB8AC3E}">
        <p14:creationId xmlns:p14="http://schemas.microsoft.com/office/powerpoint/2010/main" val="849831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8"/>
          <p:cNvSpPr txBox="1">
            <a:spLocks noGrp="1"/>
          </p:cNvSpPr>
          <p:nvPr>
            <p:ph type="ctrTitle"/>
          </p:nvPr>
        </p:nvSpPr>
        <p:spPr>
          <a:xfrm>
            <a:off x="2545517" y="2193085"/>
            <a:ext cx="3624471" cy="316529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Source Sans Pro"/>
              <a:buNone/>
            </a:pPr>
            <a:r>
              <a:rPr lang="en-US" dirty="0" smtClean="0"/>
              <a:t>But there is more...</a:t>
            </a:r>
            <a:endParaRPr dirty="0"/>
          </a:p>
        </p:txBody>
      </p:sp>
      <p:pic>
        <p:nvPicPr>
          <p:cNvPr id="1135" name="Google Shape;1135;p18"/>
          <p:cNvPicPr preferRelativeResize="0">
            <a:picLocks noGrp="1"/>
          </p:cNvPicPr>
          <p:nvPr>
            <p:ph type="pic" idx="2"/>
          </p:nvPr>
        </p:nvPicPr>
        <p:blipFill rotWithShape="1">
          <a:blip r:embed="rId3">
            <a:alphaModFix/>
          </a:blip>
          <a:srcRect/>
          <a:stretch/>
        </p:blipFill>
        <p:spPr>
          <a:xfrm>
            <a:off x="6536411" y="254456"/>
            <a:ext cx="4203600" cy="42036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pic>
        <p:nvPicPr>
          <p:cNvPr id="1135" name="Google Shape;1135;p18"/>
          <p:cNvPicPr preferRelativeResize="0">
            <a:picLocks noGrp="1"/>
          </p:cNvPicPr>
          <p:nvPr>
            <p:ph type="pic" idx="2"/>
          </p:nvPr>
        </p:nvPicPr>
        <p:blipFill rotWithShape="1">
          <a:blip r:embed="rId3">
            <a:alphaModFix/>
          </a:blip>
          <a:srcRect/>
          <a:stretch/>
        </p:blipFill>
        <p:spPr>
          <a:xfrm>
            <a:off x="6536411" y="254456"/>
            <a:ext cx="4203600" cy="4203600"/>
          </a:xfrm>
          <a:prstGeom prst="ellipse">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085" y="3373854"/>
            <a:ext cx="3996363" cy="866132"/>
          </a:xfrm>
          <a:prstGeom prst="rect">
            <a:avLst/>
          </a:prstGeom>
          <a:solidFill>
            <a:schemeClr val="tx1"/>
          </a:solidFill>
          <a:ln>
            <a:solidFill>
              <a:schemeClr val="tx1"/>
            </a:solidFill>
          </a:ln>
        </p:spPr>
      </p:pic>
    </p:spTree>
    <p:extLst>
      <p:ext uri="{BB962C8B-B14F-4D97-AF65-F5344CB8AC3E}">
        <p14:creationId xmlns:p14="http://schemas.microsoft.com/office/powerpoint/2010/main" val="982043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253728" y="4590288"/>
            <a:ext cx="2773626" cy="2154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FF0000"/>
                </a:solidFill>
              </a:rPr>
              <a:t>Cloud LMS Conundrum...</a:t>
            </a:r>
            <a:endParaRPr dirty="0">
              <a:solidFill>
                <a:srgbClr val="FF000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Campus IT</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Simplicity (for IT)</a:t>
            </a:r>
          </a:p>
          <a:p>
            <a:pPr marL="228600" lvl="0" indent="-228600" algn="l" rtl="0">
              <a:lnSpc>
                <a:spcPct val="90000"/>
              </a:lnSpc>
              <a:spcBef>
                <a:spcPts val="0"/>
              </a:spcBef>
              <a:spcAft>
                <a:spcPts val="0"/>
              </a:spcAft>
              <a:buClr>
                <a:schemeClr val="dk1"/>
              </a:buClr>
              <a:buSzPts val="1800"/>
              <a:buFont typeface="Arial"/>
              <a:buChar char="•"/>
            </a:pPr>
            <a:r>
              <a:rPr lang="en-US" sz="2400" dirty="0" smtClean="0"/>
              <a:t>Stability</a:t>
            </a:r>
          </a:p>
          <a:p>
            <a:pPr marL="228600" lvl="0" indent="-228600" algn="l" rtl="0">
              <a:lnSpc>
                <a:spcPct val="90000"/>
              </a:lnSpc>
              <a:spcBef>
                <a:spcPts val="0"/>
              </a:spcBef>
              <a:spcAft>
                <a:spcPts val="0"/>
              </a:spcAft>
              <a:buClr>
                <a:schemeClr val="dk1"/>
              </a:buClr>
              <a:buSzPts val="1800"/>
              <a:buFont typeface="Arial"/>
              <a:buChar char="•"/>
            </a:pPr>
            <a:r>
              <a:rPr lang="en-US" sz="2400" dirty="0" smtClean="0"/>
              <a:t>Scalability</a:t>
            </a:r>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Most Faculty</a:t>
            </a:r>
            <a:endParaRPr dirty="0"/>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Upload PowerPoint</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a Gradebook</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a Due Dates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Don't move my cheese</a:t>
            </a:r>
            <a:endParaRPr sz="2400" dirty="0"/>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A Few Faculty</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I have an idea...</a:t>
            </a:r>
          </a:p>
          <a:p>
            <a:pPr marL="228600" lvl="0" indent="-228600" algn="l" rtl="0">
              <a:lnSpc>
                <a:spcPct val="90000"/>
              </a:lnSpc>
              <a:spcBef>
                <a:spcPts val="0"/>
              </a:spcBef>
              <a:spcAft>
                <a:spcPts val="0"/>
              </a:spcAft>
              <a:buClr>
                <a:schemeClr val="dk1"/>
              </a:buClr>
              <a:buSzPts val="1800"/>
              <a:buFont typeface="Arial"/>
              <a:buChar char="•"/>
            </a:pPr>
            <a:r>
              <a:rPr lang="en-US" sz="2400" dirty="0" smtClean="0"/>
              <a:t>Is there a feature for...?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Can I talk to an expert on the LMS?</a:t>
            </a:r>
          </a:p>
          <a:p>
            <a:pPr marL="228600" lvl="0" indent="-228600" algn="l" rtl="0">
              <a:lnSpc>
                <a:spcPct val="90000"/>
              </a:lnSpc>
              <a:spcBef>
                <a:spcPts val="0"/>
              </a:spcBef>
              <a:spcAft>
                <a:spcPts val="0"/>
              </a:spcAft>
              <a:buClr>
                <a:schemeClr val="dk1"/>
              </a:buClr>
              <a:buSzPts val="1800"/>
              <a:buFont typeface="Arial"/>
              <a:buChar char="•"/>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418" y="3577676"/>
            <a:ext cx="3166872" cy="316687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908" y="2998387"/>
            <a:ext cx="2834640" cy="283464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7044" y="3850957"/>
            <a:ext cx="2620310" cy="262031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8178" y="6015787"/>
            <a:ext cx="2877964" cy="802952"/>
          </a:xfrm>
          <a:prstGeom prst="rect">
            <a:avLst/>
          </a:prstGeom>
        </p:spPr>
      </p:pic>
    </p:spTree>
    <p:extLst>
      <p:ext uri="{BB962C8B-B14F-4D97-AF65-F5344CB8AC3E}">
        <p14:creationId xmlns:p14="http://schemas.microsoft.com/office/powerpoint/2010/main" val="384457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6"/>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Sakai Plus</a:t>
            </a:r>
            <a:endParaRPr dirty="0">
              <a:solidFill>
                <a:srgbClr val="00B0F0"/>
              </a:solidFill>
            </a:endParaRPr>
          </a:p>
        </p:txBody>
      </p:sp>
      <p:pic>
        <p:nvPicPr>
          <p:cNvPr id="1243" name="Google Shape;1243;p26"/>
          <p:cNvPicPr preferRelativeResize="0">
            <a:picLocks noGrp="1"/>
          </p:cNvPicPr>
          <p:nvPr>
            <p:ph type="pic" idx="2"/>
          </p:nvPr>
        </p:nvPicPr>
        <p:blipFill rotWithShape="1">
          <a:blip r:embed="rId3">
            <a:alphaModFix/>
          </a:blip>
          <a:srcRect l="6008" t="115" r="19329" b="6777"/>
          <a:stretch/>
        </p:blipFill>
        <p:spPr>
          <a:xfrm>
            <a:off x="677064" y="809894"/>
            <a:ext cx="3066261" cy="2955646"/>
          </a:xfrm>
          <a:prstGeom prst="rect">
            <a:avLst/>
          </a:prstGeom>
          <a:noFill/>
          <a:ln>
            <a:noFill/>
          </a:ln>
        </p:spPr>
      </p:pic>
      <p:pic>
        <p:nvPicPr>
          <p:cNvPr id="1244" name="Google Shape;1244;p26" descr="Unicorn Biscuit Colorful"/>
          <p:cNvPicPr preferRelativeResize="0">
            <a:picLocks noGrp="1"/>
          </p:cNvPicPr>
          <p:nvPr>
            <p:ph type="pic" idx="3"/>
          </p:nvPr>
        </p:nvPicPr>
        <p:blipFill rotWithShape="1">
          <a:blip r:embed="rId4">
            <a:alphaModFix/>
          </a:blip>
          <a:srcRect/>
          <a:stretch/>
        </p:blipFill>
        <p:spPr>
          <a:xfrm>
            <a:off x="3820701" y="1675969"/>
            <a:ext cx="2167719" cy="2167719"/>
          </a:xfrm>
          <a:prstGeom prst="rect">
            <a:avLst/>
          </a:prstGeom>
          <a:noFill/>
          <a:ln>
            <a:noFill/>
          </a:ln>
        </p:spPr>
      </p:pic>
      <p:pic>
        <p:nvPicPr>
          <p:cNvPr id="1245" name="Google Shape;1245;p26"/>
          <p:cNvPicPr preferRelativeResize="0">
            <a:picLocks noGrp="1"/>
          </p:cNvPicPr>
          <p:nvPr>
            <p:ph type="pic" idx="4"/>
          </p:nvPr>
        </p:nvPicPr>
        <p:blipFill rotWithShape="1">
          <a:blip r:embed="rId5">
            <a:alphaModFix/>
          </a:blip>
          <a:srcRect l="15120" r="15120"/>
          <a:stretch/>
        </p:blipFill>
        <p:spPr>
          <a:xfrm>
            <a:off x="2400300" y="3621378"/>
            <a:ext cx="2389030" cy="2389030"/>
          </a:xfrm>
          <a:prstGeom prst="rect">
            <a:avLst/>
          </a:prstGeom>
          <a:noFill/>
          <a:ln>
            <a:noFill/>
          </a:ln>
        </p:spPr>
      </p:pic>
      <p:sp>
        <p:nvSpPr>
          <p:cNvPr id="1246" name="Google Shape;1246;p26"/>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sz="2400" dirty="0" smtClean="0"/>
              <a:t>Gives you the option to seamlessly provide two learning management systems to your teachers and learners with no additional technical effort.</a:t>
            </a:r>
          </a:p>
          <a:p>
            <a:pPr marL="0" lvl="0" indent="0" algn="l" rtl="0">
              <a:lnSpc>
                <a:spcPct val="100000"/>
              </a:lnSpc>
              <a:spcBef>
                <a:spcPts val="0"/>
              </a:spcBef>
              <a:spcAft>
                <a:spcPts val="0"/>
              </a:spcAft>
              <a:buClr>
                <a:schemeClr val="dk1"/>
              </a:buClr>
              <a:buSzPts val="1800"/>
              <a:buNone/>
            </a:pPr>
            <a:endParaRPr lang="en-US" sz="2400" dirty="0"/>
          </a:p>
          <a:p>
            <a:pPr marL="0" lvl="0" indent="0" algn="l" rtl="0">
              <a:lnSpc>
                <a:spcPct val="100000"/>
              </a:lnSpc>
              <a:spcBef>
                <a:spcPts val="0"/>
              </a:spcBef>
              <a:spcAft>
                <a:spcPts val="0"/>
              </a:spcAft>
              <a:buClr>
                <a:schemeClr val="dk1"/>
              </a:buClr>
              <a:buSzPts val="1800"/>
              <a:buNone/>
            </a:pPr>
            <a:r>
              <a:rPr lang="en-US" sz="2400" dirty="0" smtClean="0"/>
              <a:t>Sakai can be plugged into any LMS that supports LTI Advantage(tm) and Sakai will place all grades in the Enterprise LMS. </a:t>
            </a:r>
            <a:endParaRPr sz="2400"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spTree>
    <p:extLst>
      <p:ext uri="{BB962C8B-B14F-4D97-AF65-F5344CB8AC3E}">
        <p14:creationId xmlns:p14="http://schemas.microsoft.com/office/powerpoint/2010/main" val="141449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9" name="Rectangle 18"/>
          <p:cNvSpPr/>
          <p:nvPr/>
        </p:nvSpPr>
        <p:spPr>
          <a:xfrm>
            <a:off x="9765792" y="4574781"/>
            <a:ext cx="2426208" cy="2283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767328" y="771144"/>
            <a:ext cx="2319528" cy="1664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Campus</a:t>
            </a:r>
          </a:p>
          <a:p>
            <a:pPr algn="ctr"/>
            <a:r>
              <a:rPr lang="en-US" sz="2400" dirty="0" smtClean="0"/>
              <a:t>Information</a:t>
            </a:r>
          </a:p>
          <a:p>
            <a:pPr algn="ctr"/>
            <a:r>
              <a:rPr lang="en-US" sz="2400" dirty="0" smtClean="0"/>
              <a:t>System</a:t>
            </a:r>
            <a:endParaRPr lang="en-US" sz="2400" dirty="0"/>
          </a:p>
        </p:txBody>
      </p:sp>
      <p:sp>
        <p:nvSpPr>
          <p:cNvPr id="6" name="Rounded Rectangle 5"/>
          <p:cNvSpPr/>
          <p:nvPr/>
        </p:nvSpPr>
        <p:spPr>
          <a:xfrm>
            <a:off x="3767328" y="2435352"/>
            <a:ext cx="2319528" cy="3435096"/>
          </a:xfrm>
          <a:prstGeom prst="round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Enterprise</a:t>
            </a:r>
          </a:p>
          <a:p>
            <a:pPr algn="ctr"/>
            <a:r>
              <a:rPr lang="en-US" sz="2400" dirty="0" smtClean="0">
                <a:solidFill>
                  <a:schemeClr val="tx1"/>
                </a:solidFill>
              </a:rPr>
              <a:t>Wide LMS</a:t>
            </a:r>
            <a:endParaRPr lang="en-US" sz="2400" dirty="0">
              <a:solidFill>
                <a:schemeClr val="tx1"/>
              </a:solidFill>
            </a:endParaRPr>
          </a:p>
        </p:txBody>
      </p:sp>
      <p:sp>
        <p:nvSpPr>
          <p:cNvPr id="7" name="Rounded Rectangle 6"/>
          <p:cNvSpPr/>
          <p:nvPr/>
        </p:nvSpPr>
        <p:spPr>
          <a:xfrm>
            <a:off x="9320784" y="2453640"/>
            <a:ext cx="2450592" cy="2633205"/>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 name="Left-Right Arrow 3"/>
          <p:cNvSpPr/>
          <p:nvPr/>
        </p:nvSpPr>
        <p:spPr>
          <a:xfrm>
            <a:off x="6086856" y="3002280"/>
            <a:ext cx="3233928" cy="749808"/>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LTI Advantage</a:t>
            </a:r>
            <a:endParaRPr lang="en-US"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470" y="5275966"/>
            <a:ext cx="2183906" cy="6093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 y="771144"/>
            <a:ext cx="2250948" cy="225094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308" y="771144"/>
            <a:ext cx="2097024" cy="209702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864" y="4229595"/>
            <a:ext cx="1714500" cy="171450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7470" y="3562616"/>
            <a:ext cx="1917219" cy="415519"/>
          </a:xfrm>
          <a:prstGeom prst="rect">
            <a:avLst/>
          </a:prstGeom>
          <a:solidFill>
            <a:schemeClr val="tx1"/>
          </a:solidFill>
          <a:ln>
            <a:solidFill>
              <a:schemeClr val="tx1"/>
            </a:solidFill>
          </a:ln>
        </p:spPr>
      </p:pic>
      <p:cxnSp>
        <p:nvCxnSpPr>
          <p:cNvPr id="8" name="Straight Connector 7"/>
          <p:cNvCxnSpPr>
            <a:stCxn id="10" idx="3"/>
            <a:endCxn id="6" idx="1"/>
          </p:cNvCxnSpPr>
          <p:nvPr/>
        </p:nvCxnSpPr>
        <p:spPr>
          <a:xfrm>
            <a:off x="2418588" y="1896618"/>
            <a:ext cx="1348740" cy="22562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3"/>
            <a:endCxn id="6" idx="1"/>
          </p:cNvCxnSpPr>
          <p:nvPr/>
        </p:nvCxnSpPr>
        <p:spPr>
          <a:xfrm flipV="1">
            <a:off x="2150364" y="4152900"/>
            <a:ext cx="1616964" cy="9339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505096" y="4113116"/>
            <a:ext cx="2531462" cy="923330"/>
          </a:xfrm>
          <a:prstGeom prst="rect">
            <a:avLst/>
          </a:prstGeom>
          <a:noFill/>
        </p:spPr>
        <p:txBody>
          <a:bodyPr wrap="none" rtlCol="0">
            <a:spAutoFit/>
          </a:bodyPr>
          <a:lstStyle/>
          <a:p>
            <a:pPr algn="ctr"/>
            <a:r>
              <a:rPr lang="en-US" sz="1800" dirty="0" smtClean="0">
                <a:solidFill>
                  <a:schemeClr val="tx1"/>
                </a:solidFill>
              </a:rPr>
              <a:t>Synchronized grades</a:t>
            </a:r>
          </a:p>
          <a:p>
            <a:pPr algn="ctr"/>
            <a:r>
              <a:rPr lang="en-US" sz="1800" dirty="0" smtClean="0">
                <a:solidFill>
                  <a:schemeClr val="tx1"/>
                </a:solidFill>
              </a:rPr>
              <a:t>Synchronized calendar</a:t>
            </a:r>
          </a:p>
          <a:p>
            <a:pPr algn="ctr"/>
            <a:r>
              <a:rPr lang="en-US" sz="1800" dirty="0" smtClean="0">
                <a:solidFill>
                  <a:schemeClr val="tx1"/>
                </a:solidFill>
              </a:rPr>
              <a:t>Course import/export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253728" y="4590288"/>
            <a:ext cx="2773626" cy="2154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                  For the Win-Win</a:t>
            </a:r>
            <a:endParaRPr dirty="0">
              <a:solidFill>
                <a:srgbClr val="00B0F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Campus IT</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Simplicity (for IT)</a:t>
            </a:r>
          </a:p>
          <a:p>
            <a:pPr marL="228600" lvl="0" indent="-228600" algn="l" rtl="0">
              <a:lnSpc>
                <a:spcPct val="90000"/>
              </a:lnSpc>
              <a:spcBef>
                <a:spcPts val="0"/>
              </a:spcBef>
              <a:spcAft>
                <a:spcPts val="0"/>
              </a:spcAft>
              <a:buClr>
                <a:schemeClr val="dk1"/>
              </a:buClr>
              <a:buSzPts val="1800"/>
              <a:buFont typeface="Arial"/>
              <a:buChar char="•"/>
            </a:pPr>
            <a:r>
              <a:rPr lang="en-US" sz="2400" dirty="0" smtClean="0"/>
              <a:t>Stability</a:t>
            </a:r>
          </a:p>
          <a:p>
            <a:pPr marL="228600" lvl="0" indent="-228600" algn="l" rtl="0">
              <a:lnSpc>
                <a:spcPct val="90000"/>
              </a:lnSpc>
              <a:spcBef>
                <a:spcPts val="0"/>
              </a:spcBef>
              <a:spcAft>
                <a:spcPts val="0"/>
              </a:spcAft>
              <a:buClr>
                <a:schemeClr val="dk1"/>
              </a:buClr>
              <a:buSzPts val="1800"/>
              <a:buFont typeface="Arial"/>
              <a:buChar char="•"/>
            </a:pPr>
            <a:r>
              <a:rPr lang="en-US" sz="2400" dirty="0" smtClean="0"/>
              <a:t>Scalability</a:t>
            </a:r>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Most Faculty</a:t>
            </a:r>
            <a:endParaRPr dirty="0"/>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Upload PowerPoint</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a Gradebook</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Due Dates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Don't move my cheese</a:t>
            </a:r>
            <a:endParaRPr sz="2400" dirty="0"/>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A Few Faculty</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I have an idea...</a:t>
            </a:r>
          </a:p>
          <a:p>
            <a:pPr marL="228600" lvl="0" indent="-228600" algn="l" rtl="0">
              <a:lnSpc>
                <a:spcPct val="90000"/>
              </a:lnSpc>
              <a:spcBef>
                <a:spcPts val="0"/>
              </a:spcBef>
              <a:spcAft>
                <a:spcPts val="0"/>
              </a:spcAft>
              <a:buClr>
                <a:schemeClr val="dk1"/>
              </a:buClr>
              <a:buSzPts val="1800"/>
              <a:buFont typeface="Arial"/>
              <a:buChar char="•"/>
            </a:pPr>
            <a:r>
              <a:rPr lang="en-US" sz="2400" dirty="0" smtClean="0"/>
              <a:t>Is there a feature for?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Can I talk to an expert on the LMS?</a:t>
            </a:r>
          </a:p>
          <a:p>
            <a:pPr marL="228600" lvl="0" indent="-228600" algn="l" rtl="0">
              <a:lnSpc>
                <a:spcPct val="90000"/>
              </a:lnSpc>
              <a:spcBef>
                <a:spcPts val="0"/>
              </a:spcBef>
              <a:spcAft>
                <a:spcPts val="0"/>
              </a:spcAft>
              <a:buClr>
                <a:schemeClr val="dk1"/>
              </a:buClr>
              <a:buSzPts val="1800"/>
              <a:buFont typeface="Arial"/>
              <a:buChar char="•"/>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418" y="3577676"/>
            <a:ext cx="3166872" cy="316687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908" y="2998387"/>
            <a:ext cx="2834640" cy="283464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7044" y="3850957"/>
            <a:ext cx="2620310" cy="262031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8178" y="6015787"/>
            <a:ext cx="2877964" cy="802952"/>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1324" y="460633"/>
            <a:ext cx="2382133" cy="516280"/>
          </a:xfrm>
          <a:prstGeom prst="rect">
            <a:avLst/>
          </a:prstGeom>
          <a:solidFill>
            <a:schemeClr val="tx1"/>
          </a:solidFill>
          <a:ln>
            <a:solidFill>
              <a:schemeClr val="tx1"/>
            </a:solidFill>
          </a:ln>
        </p:spPr>
      </p:pic>
    </p:spTree>
    <p:extLst>
      <p:ext uri="{BB962C8B-B14F-4D97-AF65-F5344CB8AC3E}">
        <p14:creationId xmlns:p14="http://schemas.microsoft.com/office/powerpoint/2010/main" val="666167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104899" y="5278382"/>
            <a:ext cx="3087101" cy="1541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lvl="0"/>
            <a:r>
              <a:rPr lang="en-US" dirty="0" smtClean="0">
                <a:solidFill>
                  <a:srgbClr val="00B0F0"/>
                </a:solidFill>
              </a:rPr>
              <a:t>                  Hosting Options</a:t>
            </a:r>
            <a:endParaRPr dirty="0">
              <a:solidFill>
                <a:srgbClr val="00B0F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Vendor Cloud</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Vendor upgrade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performance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Regular meetings with your vendor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can commission feature requests</a:t>
            </a:r>
            <a:endParaRPr lang="en-US" sz="2400" dirty="0" smtClean="0"/>
          </a:p>
          <a:p>
            <a:pPr marL="228600" lvl="0" indent="-228600" algn="l" rtl="0">
              <a:lnSpc>
                <a:spcPct val="90000"/>
              </a:lnSpc>
              <a:spcBef>
                <a:spcPts val="0"/>
              </a:spcBef>
              <a:spcAft>
                <a:spcPts val="0"/>
              </a:spcAft>
              <a:buClr>
                <a:schemeClr val="dk1"/>
              </a:buClr>
              <a:buSzPts val="1800"/>
              <a:buFont typeface="Arial"/>
              <a:buChar char="•"/>
            </a:pPr>
            <a:endParaRPr dirty="0"/>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Local Hosting</a:t>
            </a:r>
            <a:endParaRPr dirty="0">
              <a:solidFill>
                <a:srgbClr val="00B0F0"/>
              </a:solidFill>
            </a:endParaRPr>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Autofit/>
          </a:bodyPr>
          <a:lstStyle/>
          <a:p>
            <a:pPr marL="228600" lvl="0" indent="-228600">
              <a:spcBef>
                <a:spcPts val="0"/>
              </a:spcBef>
            </a:pPr>
            <a:r>
              <a:rPr lang="en-US" sz="2400" dirty="0" smtClean="0"/>
              <a:t>Physical Hardware</a:t>
            </a:r>
            <a:endParaRPr lang="en-US" sz="2400" dirty="0"/>
          </a:p>
          <a:p>
            <a:pPr marL="800100" lvl="1" indent="-342900">
              <a:spcBef>
                <a:spcPts val="0"/>
              </a:spcBef>
              <a:buFont typeface="Arial" charset="0"/>
              <a:buChar char="•"/>
            </a:pPr>
            <a:r>
              <a:rPr lang="en-US" dirty="0" smtClean="0"/>
              <a:t>Linux</a:t>
            </a:r>
          </a:p>
          <a:p>
            <a:pPr marL="800100" lvl="1" indent="-342900">
              <a:spcBef>
                <a:spcPts val="0"/>
              </a:spcBef>
              <a:buFont typeface="Arial" charset="0"/>
              <a:buChar char="•"/>
            </a:pPr>
            <a:r>
              <a:rPr lang="en-US" dirty="0" smtClean="0"/>
              <a:t>Docker </a:t>
            </a:r>
            <a:r>
              <a:rPr lang="en-US" sz="2400" dirty="0" smtClean="0"/>
              <a:t>Images</a:t>
            </a:r>
            <a:endParaRPr lang="en-US" sz="2400" dirty="0"/>
          </a:p>
          <a:p>
            <a:pPr marL="228600" lvl="0" indent="-228600">
              <a:spcBef>
                <a:spcPts val="0"/>
              </a:spcBef>
            </a:pPr>
            <a:r>
              <a:rPr lang="en-US" sz="2400" dirty="0" smtClean="0"/>
              <a:t>Locally Owned </a:t>
            </a:r>
          </a:p>
          <a:p>
            <a:pPr marL="800100" lvl="1" indent="-342900">
              <a:spcBef>
                <a:spcPts val="0"/>
              </a:spcBef>
              <a:buFont typeface="Arial" charset="0"/>
              <a:buChar char="•"/>
            </a:pPr>
            <a:r>
              <a:rPr lang="en-US" dirty="0" smtClean="0"/>
              <a:t>Digital Ocean</a:t>
            </a:r>
          </a:p>
          <a:p>
            <a:pPr marL="800100" lvl="1" indent="-342900">
              <a:spcBef>
                <a:spcPts val="0"/>
              </a:spcBef>
              <a:buFont typeface="Arial" charset="0"/>
              <a:buChar char="•"/>
            </a:pPr>
            <a:r>
              <a:rPr lang="en-US" dirty="0" smtClean="0"/>
              <a:t>Amazon </a:t>
            </a:r>
            <a:r>
              <a:rPr lang="mr-IN" dirty="0" smtClean="0"/>
              <a:t>–</a:t>
            </a:r>
            <a:r>
              <a:rPr lang="en-US" dirty="0" smtClean="0"/>
              <a:t> AMIs</a:t>
            </a:r>
          </a:p>
          <a:p>
            <a:pPr marL="342900">
              <a:spcBef>
                <a:spcPts val="0"/>
              </a:spcBef>
              <a:buFont typeface="Arial" charset="0"/>
              <a:buChar char="•"/>
            </a:pPr>
            <a:r>
              <a:rPr lang="en-US" sz="2400" dirty="0" smtClean="0"/>
              <a:t>Quarterly releases</a:t>
            </a:r>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Enterprise On Site**</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Physical or Locally Owned Cloud Hardware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upgrades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tuning /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Local hosting + Support</a:t>
            </a:r>
            <a:endParaRPr sz="2400" dirty="0"/>
          </a:p>
        </p:txBody>
      </p:sp>
      <p:grpSp>
        <p:nvGrpSpPr>
          <p:cNvPr id="6" name="Group 5"/>
          <p:cNvGrpSpPr/>
          <p:nvPr/>
        </p:nvGrpSpPr>
        <p:grpSpPr>
          <a:xfrm>
            <a:off x="1670093" y="5145476"/>
            <a:ext cx="8839061" cy="646331"/>
            <a:chOff x="1893389" y="5168654"/>
            <a:chExt cx="8839061" cy="646331"/>
          </a:xfrm>
        </p:grpSpPr>
        <p:sp>
          <p:nvSpPr>
            <p:cNvPr id="2" name="TextBox 1"/>
            <p:cNvSpPr txBox="1"/>
            <p:nvPr/>
          </p:nvSpPr>
          <p:spPr>
            <a:xfrm>
              <a:off x="2294828" y="5168654"/>
              <a:ext cx="7961612" cy="646331"/>
            </a:xfrm>
            <a:prstGeom prst="rect">
              <a:avLst/>
            </a:prstGeom>
            <a:noFill/>
          </p:spPr>
          <p:txBody>
            <a:bodyPr wrap="square" rtlCol="0">
              <a:spAutoFit/>
            </a:bodyPr>
            <a:lstStyle/>
            <a:p>
              <a:pPr algn="ctr"/>
              <a:r>
                <a:rPr lang="en-US" sz="1800" dirty="0" smtClean="0">
                  <a:solidFill>
                    <a:srgbClr val="00B0F0"/>
                  </a:solidFill>
                </a:rPr>
                <a:t>Because we all share one version of Sakai you can move between these choices with no data lost, conversion or outage.</a:t>
              </a:r>
              <a:endParaRPr lang="en-US" sz="1800" dirty="0">
                <a:solidFill>
                  <a:srgbClr val="00B0F0"/>
                </a:solidFill>
              </a:endParaRPr>
            </a:p>
          </p:txBody>
        </p:sp>
        <p:sp>
          <p:nvSpPr>
            <p:cNvPr id="3" name="Right Arrow 2"/>
            <p:cNvSpPr/>
            <p:nvPr/>
          </p:nvSpPr>
          <p:spPr>
            <a:xfrm>
              <a:off x="10191860" y="5322303"/>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1" name="Right Arrow 10"/>
            <p:cNvSpPr/>
            <p:nvPr/>
          </p:nvSpPr>
          <p:spPr>
            <a:xfrm flipH="1">
              <a:off x="1893389" y="5281507"/>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324" y="460633"/>
            <a:ext cx="2382133" cy="516280"/>
          </a:xfrm>
          <a:prstGeom prst="rect">
            <a:avLst/>
          </a:prstGeom>
          <a:solidFill>
            <a:schemeClr val="tx1"/>
          </a:solidFill>
          <a:ln>
            <a:solidFill>
              <a:schemeClr val="tx1"/>
            </a:solidFill>
          </a:ln>
        </p:spPr>
      </p:pic>
    </p:spTree>
    <p:extLst>
      <p:ext uri="{BB962C8B-B14F-4D97-AF65-F5344CB8AC3E}">
        <p14:creationId xmlns:p14="http://schemas.microsoft.com/office/powerpoint/2010/main" val="2054125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6"/>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a:solidFill>
                  <a:srgbClr val="00B0F0"/>
                </a:solidFill>
              </a:rPr>
              <a:t>Summary</a:t>
            </a:r>
            <a:endParaRPr dirty="0">
              <a:solidFill>
                <a:srgbClr val="00B0F0"/>
              </a:solidFill>
            </a:endParaRPr>
          </a:p>
        </p:txBody>
      </p:sp>
      <p:pic>
        <p:nvPicPr>
          <p:cNvPr id="1243" name="Google Shape;1243;p26"/>
          <p:cNvPicPr preferRelativeResize="0">
            <a:picLocks noGrp="1"/>
          </p:cNvPicPr>
          <p:nvPr>
            <p:ph type="pic" idx="2"/>
          </p:nvPr>
        </p:nvPicPr>
        <p:blipFill rotWithShape="1">
          <a:blip r:embed="rId3">
            <a:alphaModFix/>
          </a:blip>
          <a:srcRect l="6008" t="115" r="19329" b="6777"/>
          <a:stretch/>
        </p:blipFill>
        <p:spPr>
          <a:xfrm>
            <a:off x="677064" y="809894"/>
            <a:ext cx="3066261" cy="2955646"/>
          </a:xfrm>
          <a:prstGeom prst="rect">
            <a:avLst/>
          </a:prstGeom>
          <a:noFill/>
          <a:ln>
            <a:noFill/>
          </a:ln>
        </p:spPr>
      </p:pic>
      <p:pic>
        <p:nvPicPr>
          <p:cNvPr id="1244" name="Google Shape;1244;p26" descr="Unicorn Biscuit Colorful"/>
          <p:cNvPicPr preferRelativeResize="0">
            <a:picLocks noGrp="1"/>
          </p:cNvPicPr>
          <p:nvPr>
            <p:ph type="pic" idx="3"/>
          </p:nvPr>
        </p:nvPicPr>
        <p:blipFill rotWithShape="1">
          <a:blip r:embed="rId4">
            <a:alphaModFix/>
          </a:blip>
          <a:srcRect/>
          <a:stretch/>
        </p:blipFill>
        <p:spPr>
          <a:xfrm>
            <a:off x="3820701" y="1675969"/>
            <a:ext cx="2167719" cy="2167719"/>
          </a:xfrm>
          <a:prstGeom prst="rect">
            <a:avLst/>
          </a:prstGeom>
          <a:noFill/>
          <a:ln>
            <a:noFill/>
          </a:ln>
        </p:spPr>
      </p:pic>
      <p:pic>
        <p:nvPicPr>
          <p:cNvPr id="1245" name="Google Shape;1245;p26"/>
          <p:cNvPicPr preferRelativeResize="0">
            <a:picLocks noGrp="1"/>
          </p:cNvPicPr>
          <p:nvPr>
            <p:ph type="pic" idx="4"/>
          </p:nvPr>
        </p:nvPicPr>
        <p:blipFill rotWithShape="1">
          <a:blip r:embed="rId5">
            <a:alphaModFix/>
          </a:blip>
          <a:srcRect l="15120" r="15120"/>
          <a:stretch/>
        </p:blipFill>
        <p:spPr>
          <a:xfrm>
            <a:off x="2400300" y="3621378"/>
            <a:ext cx="2389030" cy="2389030"/>
          </a:xfrm>
          <a:prstGeom prst="rect">
            <a:avLst/>
          </a:prstGeom>
          <a:noFill/>
          <a:ln>
            <a:noFill/>
          </a:ln>
        </p:spPr>
      </p:pic>
      <p:sp>
        <p:nvSpPr>
          <p:cNvPr id="1246" name="Google Shape;1246;p26"/>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sz="2400" dirty="0" smtClean="0"/>
              <a:t>With Sakai you are part of a community.  Sakai has the widest range of </a:t>
            </a:r>
            <a:r>
              <a:rPr lang="en-US" sz="2400" dirty="0" smtClean="0"/>
              <a:t>hosting options, best-in-class standards and integration and unique transition and co-existence options.  Sakai helps you grow to meet the needs of all of your campus teachers and learners.  </a:t>
            </a:r>
          </a:p>
          <a:p>
            <a:pPr marL="0" lvl="0" indent="0" algn="l" rtl="0">
              <a:lnSpc>
                <a:spcPct val="100000"/>
              </a:lnSpc>
              <a:spcBef>
                <a:spcPts val="0"/>
              </a:spcBef>
              <a:spcAft>
                <a:spcPts val="0"/>
              </a:spcAft>
              <a:buClr>
                <a:schemeClr val="dk1"/>
              </a:buClr>
              <a:buSzPts val="1800"/>
              <a:buNone/>
            </a:pPr>
            <a:endParaRPr lang="en-US" sz="2400" dirty="0"/>
          </a:p>
          <a:p>
            <a:pPr marL="0" lvl="0" indent="0" algn="l" rtl="0">
              <a:lnSpc>
                <a:spcPct val="100000"/>
              </a:lnSpc>
              <a:spcBef>
                <a:spcPts val="0"/>
              </a:spcBef>
              <a:spcAft>
                <a:spcPts val="0"/>
              </a:spcAft>
              <a:buClr>
                <a:schemeClr val="dk1"/>
              </a:buClr>
              <a:buSzPts val="1800"/>
              <a:buNone/>
            </a:pPr>
            <a:r>
              <a:rPr lang="en-US" sz="2400" dirty="0" smtClean="0"/>
              <a:t>Sakai is the best LMS for Learning.</a:t>
            </a:r>
            <a:endParaRPr sz="2400"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4999" y="562928"/>
            <a:ext cx="1917219" cy="415519"/>
          </a:xfrm>
          <a:prstGeom prst="rect">
            <a:avLst/>
          </a:prstGeom>
          <a:solidFill>
            <a:schemeClr val="tx1"/>
          </a:solidFill>
          <a:ln>
            <a:solidFill>
              <a:schemeClr val="tx1"/>
            </a:solidFill>
          </a:ln>
        </p:spPr>
      </p:pic>
    </p:spTree>
    <p:extLst>
      <p:ext uri="{BB962C8B-B14F-4D97-AF65-F5344CB8AC3E}">
        <p14:creationId xmlns:p14="http://schemas.microsoft.com/office/powerpoint/2010/main" val="132239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3"/>
        <p:cNvGrpSpPr/>
        <p:nvPr/>
      </p:nvGrpSpPr>
      <p:grpSpPr>
        <a:xfrm>
          <a:off x="0" y="0"/>
          <a:ext cx="0" cy="0"/>
          <a:chOff x="0" y="0"/>
          <a:chExt cx="0" cy="0"/>
        </a:xfrm>
      </p:grpSpPr>
      <p:sp>
        <p:nvSpPr>
          <p:cNvPr id="1124" name="Google Shape;1124;p17"/>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Facetious !!</a:t>
            </a:r>
            <a:endParaRPr dirty="0">
              <a:solidFill>
                <a:srgbClr val="00B0F0"/>
              </a:solidFill>
            </a:endParaRPr>
          </a:p>
        </p:txBody>
      </p:sp>
      <p:sp>
        <p:nvSpPr>
          <p:cNvPr id="1125" name="Google Shape;1125;p17"/>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2400" dirty="0" smtClean="0"/>
              <a:t>This is a comedy routine exploring a possible future.  It is not a Sakai Roadmap </a:t>
            </a:r>
            <a:r>
              <a:rPr lang="mr-IN" sz="2400" dirty="0" smtClean="0"/>
              <a:t>–</a:t>
            </a:r>
            <a:r>
              <a:rPr lang="en-US" sz="2400" dirty="0" smtClean="0"/>
              <a:t> or promise in any form.</a:t>
            </a:r>
          </a:p>
          <a:p>
            <a:pPr marL="0" lvl="0" indent="0" algn="l" rtl="0">
              <a:lnSpc>
                <a:spcPct val="90000"/>
              </a:lnSpc>
              <a:spcBef>
                <a:spcPts val="0"/>
              </a:spcBef>
              <a:spcAft>
                <a:spcPts val="0"/>
              </a:spcAft>
              <a:buClr>
                <a:schemeClr val="dk1"/>
              </a:buClr>
              <a:buSzPts val="1800"/>
              <a:buNone/>
            </a:pPr>
            <a:endParaRPr lang="en-US" sz="2400" dirty="0"/>
          </a:p>
          <a:p>
            <a:pPr marL="0" lvl="0" indent="0" algn="l" rtl="0">
              <a:lnSpc>
                <a:spcPct val="90000"/>
              </a:lnSpc>
              <a:spcBef>
                <a:spcPts val="0"/>
              </a:spcBef>
              <a:spcAft>
                <a:spcPts val="0"/>
              </a:spcAft>
              <a:buClr>
                <a:schemeClr val="dk1"/>
              </a:buClr>
              <a:buSzPts val="1800"/>
              <a:buNone/>
            </a:pPr>
            <a:r>
              <a:rPr lang="en-US" sz="2400" dirty="0" smtClean="0"/>
              <a:t>It is comedy folks </a:t>
            </a:r>
            <a:r>
              <a:rPr lang="mr-IN" sz="2400" dirty="0" smtClean="0"/>
              <a:t>–</a:t>
            </a:r>
            <a:r>
              <a:rPr lang="en-US" sz="2400" dirty="0" smtClean="0"/>
              <a:t> that is why the presenter is wearing a costume.</a:t>
            </a:r>
            <a:endParaRPr sz="2400" dirty="0"/>
          </a:p>
        </p:txBody>
      </p:sp>
      <p:pic>
        <p:nvPicPr>
          <p:cNvPr id="1126" name="Google Shape;1126;p17"/>
          <p:cNvPicPr preferRelativeResize="0">
            <a:picLocks noGrp="1"/>
          </p:cNvPicPr>
          <p:nvPr>
            <p:ph type="pic" idx="2"/>
          </p:nvPr>
        </p:nvPicPr>
        <p:blipFill rotWithShape="1">
          <a:blip r:embed="rId3">
            <a:alphaModFix/>
          </a:blip>
          <a:srcRect/>
          <a:stretch/>
        </p:blipFill>
        <p:spPr>
          <a:xfrm>
            <a:off x="7211943" y="732391"/>
            <a:ext cx="3887999" cy="2590987"/>
          </a:xfrm>
          <a:prstGeom prst="rect">
            <a:avLst/>
          </a:prstGeom>
          <a:noFill/>
          <a:ln>
            <a:noFill/>
          </a:ln>
        </p:spPr>
      </p:pic>
      <p:pic>
        <p:nvPicPr>
          <p:cNvPr id="1127" name="Google Shape;1127;p17"/>
          <p:cNvPicPr preferRelativeResize="0">
            <a:picLocks noGrp="1"/>
          </p:cNvPicPr>
          <p:nvPr>
            <p:ph type="pic" idx="3"/>
          </p:nvPr>
        </p:nvPicPr>
        <p:blipFill rotWithShape="1">
          <a:blip r:embed="rId4">
            <a:alphaModFix/>
          </a:blip>
          <a:srcRect/>
          <a:stretch/>
        </p:blipFill>
        <p:spPr>
          <a:xfrm>
            <a:off x="7211942" y="3459904"/>
            <a:ext cx="3887999" cy="259098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7"/>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Facetious !!</a:t>
            </a:r>
            <a:endParaRPr dirty="0">
              <a:solidFill>
                <a:srgbClr val="00B0F0"/>
              </a:solidFill>
            </a:endParaRPr>
          </a:p>
        </p:txBody>
      </p:sp>
      <p:sp>
        <p:nvSpPr>
          <p:cNvPr id="1125" name="Google Shape;1125;p17"/>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2400" dirty="0" smtClean="0"/>
              <a:t>This is a comedy routine exploring a possible future.  It is not a Sakai Roadmap </a:t>
            </a:r>
            <a:r>
              <a:rPr lang="mr-IN" sz="2400" dirty="0" smtClean="0"/>
              <a:t>–</a:t>
            </a:r>
            <a:r>
              <a:rPr lang="en-US" sz="2400" dirty="0" smtClean="0"/>
              <a:t> or promise in any form.</a:t>
            </a:r>
          </a:p>
          <a:p>
            <a:pPr marL="0" lvl="0" indent="0" algn="l" rtl="0">
              <a:lnSpc>
                <a:spcPct val="90000"/>
              </a:lnSpc>
              <a:spcBef>
                <a:spcPts val="0"/>
              </a:spcBef>
              <a:spcAft>
                <a:spcPts val="0"/>
              </a:spcAft>
              <a:buClr>
                <a:schemeClr val="dk1"/>
              </a:buClr>
              <a:buSzPts val="1800"/>
              <a:buNone/>
            </a:pPr>
            <a:endParaRPr lang="en-US" sz="2400" dirty="0"/>
          </a:p>
          <a:p>
            <a:pPr marL="0" lvl="0" indent="0" algn="l" rtl="0">
              <a:lnSpc>
                <a:spcPct val="90000"/>
              </a:lnSpc>
              <a:spcBef>
                <a:spcPts val="0"/>
              </a:spcBef>
              <a:spcAft>
                <a:spcPts val="0"/>
              </a:spcAft>
              <a:buClr>
                <a:schemeClr val="dk1"/>
              </a:buClr>
              <a:buSzPts val="1800"/>
              <a:buNone/>
            </a:pPr>
            <a:r>
              <a:rPr lang="en-US" sz="2400" dirty="0" smtClean="0"/>
              <a:t>It is comedy folks </a:t>
            </a:r>
            <a:r>
              <a:rPr lang="mr-IN" sz="2400" dirty="0" smtClean="0"/>
              <a:t>–</a:t>
            </a:r>
            <a:r>
              <a:rPr lang="en-US" sz="2400" dirty="0" smtClean="0"/>
              <a:t> that is why the presenter is wearing a costume.</a:t>
            </a:r>
            <a:endParaRPr sz="2400" dirty="0"/>
          </a:p>
        </p:txBody>
      </p:sp>
      <p:pic>
        <p:nvPicPr>
          <p:cNvPr id="1126" name="Google Shape;1126;p17"/>
          <p:cNvPicPr preferRelativeResize="0">
            <a:picLocks noGrp="1"/>
          </p:cNvPicPr>
          <p:nvPr>
            <p:ph type="pic" idx="2"/>
          </p:nvPr>
        </p:nvPicPr>
        <p:blipFill rotWithShape="1">
          <a:blip r:embed="rId3">
            <a:alphaModFix/>
          </a:blip>
          <a:srcRect/>
          <a:stretch/>
        </p:blipFill>
        <p:spPr>
          <a:xfrm>
            <a:off x="7211943" y="732391"/>
            <a:ext cx="3887999" cy="2590987"/>
          </a:xfrm>
          <a:prstGeom prst="rect">
            <a:avLst/>
          </a:prstGeom>
          <a:noFill/>
          <a:ln>
            <a:noFill/>
          </a:ln>
        </p:spPr>
      </p:pic>
      <p:pic>
        <p:nvPicPr>
          <p:cNvPr id="1127" name="Google Shape;1127;p17"/>
          <p:cNvPicPr preferRelativeResize="0">
            <a:picLocks noGrp="1"/>
          </p:cNvPicPr>
          <p:nvPr>
            <p:ph type="pic" idx="3"/>
          </p:nvPr>
        </p:nvPicPr>
        <p:blipFill rotWithShape="1">
          <a:blip r:embed="rId4">
            <a:alphaModFix/>
          </a:blip>
          <a:srcRect/>
          <a:stretch/>
        </p:blipFill>
        <p:spPr>
          <a:xfrm>
            <a:off x="7211942" y="3459904"/>
            <a:ext cx="3887999" cy="2590987"/>
          </a:xfrm>
          <a:prstGeom prst="rect">
            <a:avLst/>
          </a:prstGeom>
          <a:noFill/>
          <a:ln>
            <a:noFill/>
          </a:ln>
        </p:spPr>
      </p:pic>
    </p:spTree>
    <p:extLst>
      <p:ext uri="{BB962C8B-B14F-4D97-AF65-F5344CB8AC3E}">
        <p14:creationId xmlns:p14="http://schemas.microsoft.com/office/powerpoint/2010/main" val="84375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27"/>
          <p:cNvSpPr/>
          <p:nvPr/>
        </p:nvSpPr>
        <p:spPr>
          <a:xfrm>
            <a:off x="6375956" y="1514475"/>
            <a:ext cx="5015943" cy="3770548"/>
          </a:xfrm>
          <a:prstGeom prst="rect">
            <a:avLst/>
          </a:prstGeom>
          <a:solidFill>
            <a:srgbClr val="CDF7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1253" name="Google Shape;1253;p27"/>
          <p:cNvSpPr/>
          <p:nvPr/>
        </p:nvSpPr>
        <p:spPr>
          <a:xfrm>
            <a:off x="6290231" y="1438275"/>
            <a:ext cx="5015943" cy="3770548"/>
          </a:xfrm>
          <a:prstGeom prst="rect">
            <a:avLst/>
          </a:prstGeom>
          <a:solidFill>
            <a:schemeClr val="accent1"/>
          </a:solidFill>
          <a:ln w="12700" cap="flat" cmpd="sng">
            <a:solidFill>
              <a:srgbClr val="BA5D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1254" name="Google Shape;1254;p27"/>
          <p:cNvSpPr txBox="1">
            <a:spLocks noGrp="1"/>
          </p:cNvSpPr>
          <p:nvPr>
            <p:ph type="ctrTitle"/>
          </p:nvPr>
        </p:nvSpPr>
        <p:spPr>
          <a:xfrm>
            <a:off x="677119" y="810623"/>
            <a:ext cx="4429556" cy="321096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Source Sans Pro"/>
              <a:buNone/>
            </a:pPr>
            <a:r>
              <a:rPr lang="en-US"/>
              <a:t>THANK YOU</a:t>
            </a:r>
            <a:endParaRPr/>
          </a:p>
        </p:txBody>
      </p:sp>
      <p:sp>
        <p:nvSpPr>
          <p:cNvPr id="1255" name="Google Shape;1255;p27"/>
          <p:cNvSpPr txBox="1">
            <a:spLocks noGrp="1"/>
          </p:cNvSpPr>
          <p:nvPr>
            <p:ph type="subTitle" idx="1"/>
          </p:nvPr>
        </p:nvSpPr>
        <p:spPr>
          <a:xfrm>
            <a:off x="677119" y="4276532"/>
            <a:ext cx="4429556" cy="155911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en-US" dirty="0" smtClean="0"/>
              <a:t>Charles R. Severance</a:t>
            </a:r>
            <a:endParaRPr dirty="0"/>
          </a:p>
          <a:p>
            <a:pPr marL="0" lvl="0" indent="0" algn="l" rtl="0">
              <a:lnSpc>
                <a:spcPct val="100000"/>
              </a:lnSpc>
              <a:spcBef>
                <a:spcPts val="0"/>
              </a:spcBef>
              <a:spcAft>
                <a:spcPts val="0"/>
              </a:spcAft>
              <a:buClr>
                <a:schemeClr val="dk1"/>
              </a:buClr>
              <a:buSzPts val="2400"/>
              <a:buNone/>
            </a:pPr>
            <a:r>
              <a:rPr lang="en-US" dirty="0" err="1" smtClean="0"/>
              <a:t>drchuck@learnxp.com</a:t>
            </a:r>
            <a:r>
              <a:rPr lang="en-US" dirty="0"/>
              <a:t/>
            </a:r>
            <a:br>
              <a:rPr lang="en-US" dirty="0"/>
            </a:br>
            <a:r>
              <a:rPr lang="en-US" dirty="0" err="1" smtClean="0"/>
              <a:t>www.learnxp.com</a:t>
            </a:r>
            <a:endParaRPr dirty="0"/>
          </a:p>
        </p:txBody>
      </p:sp>
      <p:pic>
        <p:nvPicPr>
          <p:cNvPr id="1256" name="Google Shape;1256;p27"/>
          <p:cNvPicPr preferRelativeResize="0">
            <a:picLocks noGrp="1"/>
          </p:cNvPicPr>
          <p:nvPr>
            <p:ph type="pic" idx="2"/>
          </p:nvPr>
        </p:nvPicPr>
        <p:blipFill rotWithShape="1">
          <a:blip r:embed="rId3">
            <a:alphaModFix/>
          </a:blip>
          <a:srcRect/>
          <a:stretch/>
        </p:blipFill>
        <p:spPr>
          <a:xfrm>
            <a:off x="6359307" y="1506302"/>
            <a:ext cx="4833901" cy="3625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7"/>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Thank you</a:t>
            </a:r>
            <a:endParaRPr dirty="0">
              <a:solidFill>
                <a:srgbClr val="00B0F0"/>
              </a:solidFill>
            </a:endParaRPr>
          </a:p>
        </p:txBody>
      </p:sp>
      <p:sp>
        <p:nvSpPr>
          <p:cNvPr id="1125" name="Google Shape;1125;p17"/>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2400" dirty="0" smtClean="0"/>
              <a:t>Thank you for </a:t>
            </a:r>
            <a:r>
              <a:rPr lang="en-US" sz="2400" dirty="0" smtClean="0"/>
              <a:t>giving me some time during your Request for Information (RFI) process to explain why I think that you should consider moving from  </a:t>
            </a:r>
            <a:r>
              <a:rPr lang="en-US" sz="2400" dirty="0" err="1" smtClean="0"/>
              <a:t>BanditLMS</a:t>
            </a:r>
            <a:r>
              <a:rPr lang="en-US" sz="2400" dirty="0" smtClean="0"/>
              <a:t> to </a:t>
            </a:r>
            <a:r>
              <a:rPr lang="en-US" sz="2400" dirty="0" err="1" smtClean="0"/>
              <a:t>SakaiLMS</a:t>
            </a:r>
            <a:r>
              <a:rPr lang="en-US" sz="2400" dirty="0" smtClean="0"/>
              <a:t>.</a:t>
            </a:r>
            <a:endParaRPr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40631"/>
            <a:ext cx="3337560" cy="3337560"/>
          </a:xfrm>
          <a:prstGeom prst="rect">
            <a:avLst/>
          </a:prstGeom>
        </p:spPr>
      </p:pic>
    </p:spTree>
    <p:extLst>
      <p:ext uri="{BB962C8B-B14F-4D97-AF65-F5344CB8AC3E}">
        <p14:creationId xmlns:p14="http://schemas.microsoft.com/office/powerpoint/2010/main" val="692946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err="1" smtClean="0">
                <a:solidFill>
                  <a:srgbClr val="FF0000"/>
                </a:solidFill>
              </a:rPr>
              <a:t>BanditLMS</a:t>
            </a:r>
            <a:r>
              <a:rPr lang="en-US" dirty="0" smtClean="0">
                <a:solidFill>
                  <a:srgbClr val="FF0000"/>
                </a:solidFill>
              </a:rPr>
              <a:t> </a:t>
            </a:r>
            <a:r>
              <a:rPr lang="mr-IN" dirty="0" smtClean="0">
                <a:solidFill>
                  <a:srgbClr val="FF0000"/>
                </a:solidFill>
              </a:rPr>
              <a:t>–</a:t>
            </a:r>
            <a:r>
              <a:rPr lang="en-US" dirty="0" smtClean="0">
                <a:solidFill>
                  <a:srgbClr val="FF0000"/>
                </a:solidFill>
              </a:rPr>
              <a:t> What we hear</a:t>
            </a:r>
            <a:endParaRPr dirty="0">
              <a:solidFill>
                <a:srgbClr val="FF0000"/>
              </a:solidFill>
            </a:endParaRPr>
          </a:p>
        </p:txBody>
      </p:sp>
      <p:sp>
        <p:nvSpPr>
          <p:cNvPr id="1222" name="Google Shape;1222;p24"/>
          <p:cNvSpPr txBox="1">
            <a:spLocks noGrp="1"/>
          </p:cNvSpPr>
          <p:nvPr>
            <p:ph type="body" idx="1"/>
          </p:nvPr>
        </p:nvSpPr>
        <p:spPr>
          <a:xfrm>
            <a:off x="1691325"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Positives</a:t>
            </a:r>
            <a:endParaRPr dirty="0"/>
          </a:p>
        </p:txBody>
      </p:sp>
      <p:sp>
        <p:nvSpPr>
          <p:cNvPr id="1223" name="Google Shape;1223;p24"/>
          <p:cNvSpPr txBox="1">
            <a:spLocks noGrp="1"/>
          </p:cNvSpPr>
          <p:nvPr>
            <p:ph type="body" idx="2"/>
          </p:nvPr>
        </p:nvSpPr>
        <p:spPr>
          <a:xfrm>
            <a:off x="1691325" y="2417734"/>
            <a:ext cx="4307160"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Cloud hosting is great</a:t>
            </a:r>
          </a:p>
          <a:p>
            <a:pPr marL="228600" lvl="0" indent="-228600" algn="l" rtl="0">
              <a:lnSpc>
                <a:spcPct val="90000"/>
              </a:lnSpc>
              <a:spcBef>
                <a:spcPts val="0"/>
              </a:spcBef>
              <a:spcAft>
                <a:spcPts val="0"/>
              </a:spcAft>
              <a:buClr>
                <a:schemeClr val="dk1"/>
              </a:buClr>
              <a:buSzPts val="1800"/>
              <a:buFont typeface="Arial"/>
              <a:buChar char="•"/>
            </a:pPr>
            <a:r>
              <a:rPr lang="en-US" sz="2400" dirty="0" smtClean="0"/>
              <a:t>Product is consistent </a:t>
            </a:r>
            <a:r>
              <a:rPr lang="en-US" sz="2400" dirty="0" smtClean="0"/>
              <a:t>- almost no changes over the years</a:t>
            </a:r>
            <a:endParaRPr lang="en-US" sz="2400" dirty="0"/>
          </a:p>
          <a:p>
            <a:pPr marL="228600" lvl="0" indent="-228600" algn="l" rtl="0">
              <a:lnSpc>
                <a:spcPct val="90000"/>
              </a:lnSpc>
              <a:spcBef>
                <a:spcPts val="0"/>
              </a:spcBef>
              <a:spcAft>
                <a:spcPts val="0"/>
              </a:spcAft>
              <a:buClr>
                <a:schemeClr val="dk1"/>
              </a:buClr>
              <a:buSzPts val="1800"/>
              <a:buFont typeface="Arial"/>
              <a:buChar char="•"/>
            </a:pPr>
            <a:r>
              <a:rPr lang="en-US" sz="2400" dirty="0" smtClean="0"/>
              <a:t>The vendor handles upgrades and makes sure the system scales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Very simple for Campus IT</a:t>
            </a:r>
            <a:endParaRPr sz="2400" dirty="0"/>
          </a:p>
        </p:txBody>
      </p:sp>
      <p:sp>
        <p:nvSpPr>
          <p:cNvPr id="1224" name="Google Shape;1224;p24"/>
          <p:cNvSpPr txBox="1">
            <a:spLocks noGrp="1"/>
          </p:cNvSpPr>
          <p:nvPr>
            <p:ph type="body" idx="3"/>
          </p:nvPr>
        </p:nvSpPr>
        <p:spPr>
          <a:xfrm>
            <a:off x="6317484"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Negatives</a:t>
            </a:r>
            <a:endParaRPr dirty="0"/>
          </a:p>
        </p:txBody>
      </p:sp>
      <p:sp>
        <p:nvSpPr>
          <p:cNvPr id="1225" name="Google Shape;1225;p24"/>
          <p:cNvSpPr txBox="1">
            <a:spLocks noGrp="1"/>
          </p:cNvSpPr>
          <p:nvPr>
            <p:ph type="body" idx="4"/>
          </p:nvPr>
        </p:nvSpPr>
        <p:spPr>
          <a:xfrm>
            <a:off x="6317484" y="2417734"/>
            <a:ext cx="4307160" cy="329565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Feature requests are ignored</a:t>
            </a:r>
          </a:p>
          <a:p>
            <a:pPr marL="228600" lvl="0" indent="-228600" algn="l" rtl="0">
              <a:lnSpc>
                <a:spcPct val="90000"/>
              </a:lnSpc>
              <a:spcBef>
                <a:spcPts val="0"/>
              </a:spcBef>
              <a:spcAft>
                <a:spcPts val="0"/>
              </a:spcAft>
              <a:buClr>
                <a:schemeClr val="dk1"/>
              </a:buClr>
              <a:buSzPts val="1800"/>
              <a:buFont typeface="Arial"/>
              <a:buChar char="•"/>
            </a:pPr>
            <a:r>
              <a:rPr lang="en-US" sz="2400" dirty="0" smtClean="0"/>
              <a:t>Subtle bugs sit forever</a:t>
            </a:r>
          </a:p>
          <a:p>
            <a:pPr marL="228600" lvl="0" indent="-228600" algn="l" rtl="0">
              <a:lnSpc>
                <a:spcPct val="90000"/>
              </a:lnSpc>
              <a:spcBef>
                <a:spcPts val="0"/>
              </a:spcBef>
              <a:spcAft>
                <a:spcPts val="0"/>
              </a:spcAft>
              <a:buClr>
                <a:schemeClr val="dk1"/>
              </a:buClr>
              <a:buSzPts val="1800"/>
              <a:buFont typeface="Arial"/>
              <a:buChar char="•"/>
            </a:pPr>
            <a:r>
              <a:rPr lang="en-US" sz="2400" dirty="0" smtClean="0"/>
              <a:t>No way to have a conversation with the "vendor" </a:t>
            </a:r>
          </a:p>
          <a:p>
            <a:pPr marL="228600" indent="-228600">
              <a:spcBef>
                <a:spcPts val="0"/>
              </a:spcBef>
            </a:pPr>
            <a:r>
              <a:rPr lang="en-US" sz="2400" dirty="0"/>
              <a:t>You </a:t>
            </a:r>
            <a:r>
              <a:rPr lang="en-US" sz="2400" dirty="0" smtClean="0"/>
              <a:t>data is locked in</a:t>
            </a:r>
          </a:p>
          <a:p>
            <a:pPr marL="228600" lvl="0" indent="-228600" algn="l" rtl="0">
              <a:lnSpc>
                <a:spcPct val="90000"/>
              </a:lnSpc>
              <a:spcBef>
                <a:spcPts val="0"/>
              </a:spcBef>
              <a:spcAft>
                <a:spcPts val="0"/>
              </a:spcAft>
              <a:buClr>
                <a:schemeClr val="dk1"/>
              </a:buClr>
              <a:buSzPts val="1800"/>
              <a:buFont typeface="Arial"/>
              <a:buChar char="•"/>
            </a:pPr>
            <a:r>
              <a:rPr lang="en-US" sz="2400" dirty="0" smtClean="0"/>
              <a:t>A teacher has an idea how change the product so you can to teach better...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234440"/>
            <a:ext cx="1853410" cy="1853410"/>
          </a:xfrm>
          <a:prstGeom prst="rect">
            <a:avLst/>
          </a:prstGeom>
        </p:spPr>
      </p:pic>
    </p:spTree>
    <p:extLst>
      <p:ext uri="{BB962C8B-B14F-4D97-AF65-F5344CB8AC3E}">
        <p14:creationId xmlns:p14="http://schemas.microsoft.com/office/powerpoint/2010/main" val="133995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err="1" smtClean="0">
                <a:solidFill>
                  <a:srgbClr val="00B0F0"/>
                </a:solidFill>
              </a:rPr>
              <a:t>SakaiLMS</a:t>
            </a:r>
            <a:r>
              <a:rPr lang="en-US" dirty="0" smtClean="0">
                <a:solidFill>
                  <a:srgbClr val="00B0F0"/>
                </a:solidFill>
              </a:rPr>
              <a:t> </a:t>
            </a:r>
            <a:r>
              <a:rPr lang="mr-IN" dirty="0" smtClean="0">
                <a:solidFill>
                  <a:srgbClr val="00B0F0"/>
                </a:solidFill>
              </a:rPr>
              <a:t>–</a:t>
            </a:r>
            <a:r>
              <a:rPr lang="en-US" dirty="0" smtClean="0">
                <a:solidFill>
                  <a:srgbClr val="00B0F0"/>
                </a:solidFill>
              </a:rPr>
              <a:t> Advantages</a:t>
            </a:r>
            <a:endParaRPr dirty="0">
              <a:solidFill>
                <a:srgbClr val="00B0F0"/>
              </a:solidFill>
            </a:endParaRPr>
          </a:p>
        </p:txBody>
      </p:sp>
      <p:sp>
        <p:nvSpPr>
          <p:cNvPr id="1222" name="Google Shape;1222;p24"/>
          <p:cNvSpPr txBox="1">
            <a:spLocks noGrp="1"/>
          </p:cNvSpPr>
          <p:nvPr>
            <p:ph type="body" idx="1"/>
          </p:nvPr>
        </p:nvSpPr>
        <p:spPr>
          <a:xfrm>
            <a:off x="1691325"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Positives</a:t>
            </a:r>
            <a:endParaRPr dirty="0"/>
          </a:p>
        </p:txBody>
      </p:sp>
      <p:sp>
        <p:nvSpPr>
          <p:cNvPr id="1223" name="Google Shape;1223;p24"/>
          <p:cNvSpPr txBox="1">
            <a:spLocks noGrp="1"/>
          </p:cNvSpPr>
          <p:nvPr>
            <p:ph type="body" idx="2"/>
          </p:nvPr>
        </p:nvSpPr>
        <p:spPr>
          <a:xfrm>
            <a:off x="1691325" y="2417734"/>
            <a:ext cx="4307160" cy="3295650"/>
          </a:xfrm>
          <a:prstGeom prst="rect">
            <a:avLst/>
          </a:prstGeom>
          <a:noFill/>
          <a:ln>
            <a:noFill/>
          </a:ln>
        </p:spPr>
        <p:txBody>
          <a:bodyPr spcFirstLastPara="1" wrap="square" lIns="91425" tIns="45700" rIns="91425" bIns="45700" anchor="t" anchorCtr="0">
            <a:normAutofit/>
          </a:bodyPr>
          <a:lstStyle/>
          <a:p>
            <a:pPr marL="228600" lvl="0" indent="-228600">
              <a:spcBef>
                <a:spcPts val="0"/>
              </a:spcBef>
            </a:pPr>
            <a:r>
              <a:rPr lang="en-US" sz="2400" dirty="0"/>
              <a:t>Cloud hosting is great</a:t>
            </a:r>
          </a:p>
          <a:p>
            <a:pPr marL="228600" lvl="0" indent="-228600">
              <a:spcBef>
                <a:spcPts val="0"/>
              </a:spcBef>
            </a:pPr>
            <a:r>
              <a:rPr lang="en-US" sz="2400" dirty="0"/>
              <a:t>Product is consistent - almost no changes over the years</a:t>
            </a:r>
          </a:p>
          <a:p>
            <a:pPr marL="228600" lvl="0" indent="-228600">
              <a:spcBef>
                <a:spcPts val="0"/>
              </a:spcBef>
            </a:pPr>
            <a:r>
              <a:rPr lang="en-US" sz="2400" dirty="0"/>
              <a:t>The vendor handles upgrades and makes sure the system scales</a:t>
            </a:r>
          </a:p>
          <a:p>
            <a:pPr marL="228600" lvl="0" indent="-228600">
              <a:spcBef>
                <a:spcPts val="0"/>
              </a:spcBef>
            </a:pPr>
            <a:r>
              <a:rPr lang="en-US" sz="2400" dirty="0"/>
              <a:t>Very simple for Campus IT</a:t>
            </a:r>
            <a:endParaRPr lang="en-US" sz="2400" dirty="0"/>
          </a:p>
        </p:txBody>
      </p:sp>
      <p:sp>
        <p:nvSpPr>
          <p:cNvPr id="1224" name="Google Shape;1224;p24"/>
          <p:cNvSpPr txBox="1">
            <a:spLocks noGrp="1"/>
          </p:cNvSpPr>
          <p:nvPr>
            <p:ph type="body" idx="3"/>
          </p:nvPr>
        </p:nvSpPr>
        <p:spPr>
          <a:xfrm>
            <a:off x="6317484"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More Positives</a:t>
            </a:r>
            <a:endParaRPr dirty="0"/>
          </a:p>
        </p:txBody>
      </p:sp>
      <p:sp>
        <p:nvSpPr>
          <p:cNvPr id="1225" name="Google Shape;1225;p24"/>
          <p:cNvSpPr txBox="1">
            <a:spLocks noGrp="1"/>
          </p:cNvSpPr>
          <p:nvPr>
            <p:ph type="body" idx="4"/>
          </p:nvPr>
        </p:nvSpPr>
        <p:spPr>
          <a:xfrm>
            <a:off x="6317484" y="2417734"/>
            <a:ext cx="4307160" cy="329565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You can be part of the Sakai community</a:t>
            </a:r>
          </a:p>
          <a:p>
            <a:pPr marL="228600" lvl="0" indent="-228600" algn="l" rtl="0">
              <a:lnSpc>
                <a:spcPct val="90000"/>
              </a:lnSpc>
              <a:spcBef>
                <a:spcPts val="0"/>
              </a:spcBef>
              <a:spcAft>
                <a:spcPts val="0"/>
              </a:spcAft>
              <a:buClr>
                <a:schemeClr val="dk1"/>
              </a:buClr>
              <a:buSzPts val="1800"/>
              <a:buFont typeface="Arial"/>
              <a:buChar char="•"/>
            </a:pPr>
            <a:r>
              <a:rPr lang="en-US" sz="2400" dirty="0" smtClean="0"/>
              <a:t>File and track your own bugs</a:t>
            </a:r>
          </a:p>
          <a:p>
            <a:pPr marL="228600" lvl="0" indent="-228600" algn="l" rtl="0">
              <a:lnSpc>
                <a:spcPct val="90000"/>
              </a:lnSpc>
              <a:spcBef>
                <a:spcPts val="0"/>
              </a:spcBef>
              <a:spcAft>
                <a:spcPts val="0"/>
              </a:spcAft>
              <a:buClr>
                <a:schemeClr val="dk1"/>
              </a:buClr>
              <a:buSzPts val="1800"/>
              <a:buFont typeface="Arial"/>
              <a:buChar char="•"/>
            </a:pPr>
            <a:r>
              <a:rPr lang="en-US" sz="2400" dirty="0" smtClean="0"/>
              <a:t>Go to core </a:t>
            </a:r>
            <a:r>
              <a:rPr lang="en-US" sz="2400" i="1" dirty="0" smtClean="0"/>
              <a:t>developer</a:t>
            </a:r>
            <a:r>
              <a:rPr lang="en-US" sz="2400" dirty="0" smtClean="0"/>
              <a:t> meeting and get a status update</a:t>
            </a:r>
          </a:p>
          <a:p>
            <a:pPr marL="228600" lvl="0" indent="-228600" algn="l" rtl="0">
              <a:lnSpc>
                <a:spcPct val="90000"/>
              </a:lnSpc>
              <a:spcBef>
                <a:spcPts val="0"/>
              </a:spcBef>
              <a:spcAft>
                <a:spcPts val="0"/>
              </a:spcAft>
              <a:buClr>
                <a:schemeClr val="dk1"/>
              </a:buClr>
              <a:buSzPts val="1800"/>
              <a:buFont typeface="Arial"/>
              <a:buChar char="•"/>
            </a:pPr>
            <a:r>
              <a:rPr lang="en-US" sz="2400" dirty="0" smtClean="0"/>
              <a:t>Attend a monthly meeting with your cloud vendor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Self-hosting is an option</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spTree>
    <p:extLst>
      <p:ext uri="{BB962C8B-B14F-4D97-AF65-F5344CB8AC3E}">
        <p14:creationId xmlns:p14="http://schemas.microsoft.com/office/powerpoint/2010/main" val="1642871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Advantage: Open Community</a:t>
            </a:r>
            <a:endParaRPr dirty="0">
              <a:solidFill>
                <a:srgbClr val="00B0F0"/>
              </a:solidFill>
            </a:endParaRPr>
          </a:p>
        </p:txBody>
      </p:sp>
      <p:sp>
        <p:nvSpPr>
          <p:cNvPr id="1223" name="Google Shape;1223;p24"/>
          <p:cNvSpPr txBox="1">
            <a:spLocks noGrp="1"/>
          </p:cNvSpPr>
          <p:nvPr>
            <p:ph type="body" idx="2"/>
          </p:nvPr>
        </p:nvSpPr>
        <p:spPr>
          <a:xfrm>
            <a:off x="1691324" y="1536192"/>
            <a:ext cx="8001315" cy="4177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When you adopt Sakai </a:t>
            </a:r>
            <a:r>
              <a:rPr lang="mr-IN" sz="2400" dirty="0" smtClean="0"/>
              <a:t>–</a:t>
            </a:r>
            <a:r>
              <a:rPr lang="en-US" sz="2400" dirty="0" smtClean="0"/>
              <a:t> you have an "all access pass"</a:t>
            </a:r>
          </a:p>
          <a:p>
            <a:pPr marL="228600" lvl="0" indent="-228600" algn="l" rtl="0">
              <a:lnSpc>
                <a:spcPct val="90000"/>
              </a:lnSpc>
              <a:spcBef>
                <a:spcPts val="0"/>
              </a:spcBef>
              <a:spcAft>
                <a:spcPts val="0"/>
              </a:spcAft>
              <a:buClr>
                <a:schemeClr val="dk1"/>
              </a:buClr>
              <a:buSzPts val="1800"/>
              <a:buFont typeface="Arial"/>
              <a:buChar char="•"/>
            </a:pPr>
            <a:r>
              <a:rPr lang="en-US" sz="2400" dirty="0" smtClean="0"/>
              <a:t>Two annual "user group" meetings</a:t>
            </a:r>
          </a:p>
          <a:p>
            <a:pPr marL="228600" lvl="0" indent="-228600" algn="l" rtl="0">
              <a:lnSpc>
                <a:spcPct val="90000"/>
              </a:lnSpc>
              <a:spcBef>
                <a:spcPts val="0"/>
              </a:spcBef>
              <a:spcAft>
                <a:spcPts val="0"/>
              </a:spcAft>
              <a:buClr>
                <a:schemeClr val="dk1"/>
              </a:buClr>
              <a:buSzPts val="1800"/>
              <a:buFont typeface="Arial"/>
              <a:buChar char="•"/>
            </a:pPr>
            <a:r>
              <a:rPr lang="en-US" sz="2400" dirty="0" smtClean="0"/>
              <a:t>Six weekly open online meetings you can attend, developer, QA, UI/UX...</a:t>
            </a:r>
          </a:p>
          <a:p>
            <a:pPr marL="228600" lvl="0" indent="-228600" algn="l" rtl="0">
              <a:lnSpc>
                <a:spcPct val="90000"/>
              </a:lnSpc>
              <a:spcBef>
                <a:spcPts val="0"/>
              </a:spcBef>
              <a:spcAft>
                <a:spcPts val="0"/>
              </a:spcAft>
              <a:buClr>
                <a:schemeClr val="dk1"/>
              </a:buClr>
              <a:buSzPts val="1800"/>
              <a:buFont typeface="Arial"/>
              <a:buChar char="•"/>
            </a:pPr>
            <a:r>
              <a:rPr lang="en-US" sz="2400" dirty="0" smtClean="0"/>
              <a:t>Anyone can attend and help </a:t>
            </a:r>
            <a:r>
              <a:rPr lang="mr-IN" sz="2400" dirty="0" smtClean="0"/>
              <a:t>–</a:t>
            </a:r>
            <a:r>
              <a:rPr lang="en-US" sz="2400" dirty="0" smtClean="0"/>
              <a:t> support staff, faculty and instructional designers are welcome</a:t>
            </a:r>
          </a:p>
          <a:p>
            <a:pPr marL="228600" lvl="0" indent="-228600" algn="l" rtl="0">
              <a:lnSpc>
                <a:spcPct val="90000"/>
              </a:lnSpc>
              <a:spcBef>
                <a:spcPts val="0"/>
              </a:spcBef>
              <a:spcAft>
                <a:spcPts val="0"/>
              </a:spcAft>
              <a:buClr>
                <a:schemeClr val="dk1"/>
              </a:buClr>
              <a:buSzPts val="1800"/>
              <a:buFont typeface="Arial"/>
              <a:buChar char="•"/>
            </a:pPr>
            <a:r>
              <a:rPr lang="en-US" sz="2400" dirty="0" smtClean="0"/>
              <a:t>For significant new work you can be part of the design, monitoring, and optionally funding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We have an open multi-year roadmap and are excited to take your input</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can file, track, advocate for and help fix bugs you find</a:t>
            </a:r>
          </a:p>
          <a:p>
            <a:pPr marL="228600" lvl="0" indent="-228600" algn="l" rtl="0">
              <a:lnSpc>
                <a:spcPct val="90000"/>
              </a:lnSpc>
              <a:spcBef>
                <a:spcPts val="0"/>
              </a:spcBef>
              <a:spcAft>
                <a:spcPts val="0"/>
              </a:spcAft>
              <a:buClr>
                <a:schemeClr val="dk1"/>
              </a:buClr>
              <a:buSzPts val="1800"/>
              <a:buFont typeface="Arial"/>
              <a:buChar char="•"/>
            </a:pPr>
            <a:endParaRPr lang="en-US" sz="2400" dirty="0" smtClean="0"/>
          </a:p>
          <a:p>
            <a:pPr marL="228600" lvl="0" indent="-228600" algn="l" rtl="0">
              <a:lnSpc>
                <a:spcPct val="90000"/>
              </a:lnSpc>
              <a:spcBef>
                <a:spcPts val="0"/>
              </a:spcBef>
              <a:spcAft>
                <a:spcPts val="0"/>
              </a:spcAft>
              <a:buClr>
                <a:schemeClr val="dk1"/>
              </a:buClr>
              <a:buSzPts val="1800"/>
              <a:buFont typeface="Arial"/>
              <a:buChar char="•"/>
            </a:pP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spTree>
    <p:extLst>
      <p:ext uri="{BB962C8B-B14F-4D97-AF65-F5344CB8AC3E}">
        <p14:creationId xmlns:p14="http://schemas.microsoft.com/office/powerpoint/2010/main" val="155303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Advantage: Open Community</a:t>
            </a:r>
            <a:endParaRPr dirty="0">
              <a:solidFill>
                <a:srgbClr val="00B0F0"/>
              </a:solidFill>
            </a:endParaRPr>
          </a:p>
        </p:txBody>
      </p:sp>
      <p:sp>
        <p:nvSpPr>
          <p:cNvPr id="1223" name="Google Shape;1223;p24"/>
          <p:cNvSpPr txBox="1">
            <a:spLocks noGrp="1"/>
          </p:cNvSpPr>
          <p:nvPr>
            <p:ph type="body" idx="2"/>
          </p:nvPr>
        </p:nvSpPr>
        <p:spPr>
          <a:xfrm>
            <a:off x="1691324" y="1536192"/>
            <a:ext cx="8001315" cy="15516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We have a annual team retreat </a:t>
            </a:r>
            <a:r>
              <a:rPr lang="mr-IN" sz="2400" dirty="0" smtClean="0"/>
              <a:t>–</a:t>
            </a:r>
            <a:r>
              <a:rPr lang="en-US" sz="2400" dirty="0" smtClean="0"/>
              <a:t> "Sakai Camp" </a:t>
            </a:r>
            <a:r>
              <a:rPr lang="mr-IN" sz="2400" dirty="0" smtClean="0"/>
              <a:t>–</a:t>
            </a:r>
            <a:r>
              <a:rPr lang="en-US" sz="2400" dirty="0" smtClean="0"/>
              <a:t> and you are invited and encouraged to contribute.</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are in the same room as the core leadership for every aspect of Sakai </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pic>
        <p:nvPicPr>
          <p:cNvPr id="1042" name="Picture 18" descr="https://lh3.googleusercontent.com/pw/AM-JKLWEPhaDbU1JQ4mT0X7wzPp-AJYXYhoMVd-8H4N-HzMwAeEVecGKS4qQ1XxRlO8BKyfhvtqA8I3SzORCMR9nqkkuLwCz3p9zNaYmc-2bWHpV1RRDyLJStu71mMv2Gu7ZtoKCfKOSuiztlEM-WLsHj7M5Jg=w1026-h769-no?authuser=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936" y="3188093"/>
            <a:ext cx="3447642" cy="25840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lh3.googleusercontent.com/pw/AM-JKLXf7MCsxc-eCUVCGqxHj0gMf_olhw1wqvt29ttmnMUiQ6O-2mapI75DMKHyhubTNGij0FmuY2mVFu3apasJVaA3FqNTQ22lVovUOEZe-t69XMjvTcSp1S-1uzlunPiEt-q7ZRfu_1vX4cNAlcHtgfe0mA=w577-h769-no?authuser=0"/>
          <p:cNvPicPr>
            <a:picLocks noChangeAspect="1" noChangeArrowheads="1"/>
          </p:cNvPicPr>
          <p:nvPr/>
        </p:nvPicPr>
        <p:blipFill rotWithShape="1">
          <a:blip r:embed="rId5">
            <a:extLst>
              <a:ext uri="{28A0092B-C50C-407E-A947-70E740481C1C}">
                <a14:useLocalDpi xmlns:a14="http://schemas.microsoft.com/office/drawing/2010/main" val="0"/>
              </a:ext>
            </a:extLst>
          </a:blip>
          <a:srcRect t="30115"/>
          <a:stretch/>
        </p:blipFill>
        <p:spPr bwMode="auto">
          <a:xfrm>
            <a:off x="246947" y="3654778"/>
            <a:ext cx="2514542" cy="23420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lh3.googleusercontent.com/pw/AM-JKLX9r2Q-u2GedO3r6pLtZNhkjkvoFAZNON2aiUjVJF9P4xzrAVb4wjVGGGDooNFcKGqObu-UfP5vtizsQ9dmk2eBGl8Mn35XKUDa8edL3DzF8v193z5tqoEMK7LILWnkOAPN9u6AyNTyKqYU9RxPBTIz9w=w577-h769-no?authuser=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2639" y="3654779"/>
            <a:ext cx="1973958" cy="26308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lh3.googleusercontent.com/pw/AM-JKLVZBlZzlsCoUsm_12SnLBOjabSkC9TBrVDCOZ-ogStiY_1P5ZsBbXKTajkEW0fPvkM9iQOlIhPE5QOn6UuhjakdKeyrm-nkZWpo9EBilqkCY8YhBHeD8_I8Ox7aP3dvynI0XOxNEtDiUxVRCbN4VUpsDQ=w577-h769-no?authuser=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2454" y="3087850"/>
            <a:ext cx="2089309" cy="278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484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Advantage: Open Community</a:t>
            </a:r>
            <a:endParaRPr dirty="0">
              <a:solidFill>
                <a:srgbClr val="00B0F0"/>
              </a:solidFill>
            </a:endParaRPr>
          </a:p>
        </p:txBody>
      </p:sp>
      <p:sp>
        <p:nvSpPr>
          <p:cNvPr id="1223" name="Google Shape;1223;p24"/>
          <p:cNvSpPr txBox="1">
            <a:spLocks noGrp="1"/>
          </p:cNvSpPr>
          <p:nvPr>
            <p:ph type="body" idx="2"/>
          </p:nvPr>
        </p:nvSpPr>
        <p:spPr>
          <a:xfrm>
            <a:off x="1691324" y="1536192"/>
            <a:ext cx="8001315" cy="10789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Like any retreat, </a:t>
            </a:r>
            <a:r>
              <a:rPr lang="en-US" sz="2400" dirty="0"/>
              <a:t>t</a:t>
            </a:r>
            <a:r>
              <a:rPr lang="en-US" sz="2400" dirty="0" smtClean="0"/>
              <a:t>eam building is important</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pic>
        <p:nvPicPr>
          <p:cNvPr id="1034" name="Picture 10" descr="https://lh3.googleusercontent.com/pw/AM-JKLWDepjx070CmiCL6tGS6PY88g9LFWCfDbDXj1q_CNGOJKTPilB8aTM3uS-MPNNE8keUYqPKr3zQTdgUSRnBDvzOKMF46mU9XYhBVEGlBpDJA77RZk3hIa9zf3fiZQbHtlbOMKTsZUMC2jJjtaA7MRCQ1A=w1436-h664-no?authuser=0"/>
          <p:cNvPicPr>
            <a:picLocks noChangeAspect="1" noChangeArrowheads="1"/>
          </p:cNvPicPr>
          <p:nvPr/>
        </p:nvPicPr>
        <p:blipFill rotWithShape="1">
          <a:blip r:embed="rId4">
            <a:extLst>
              <a:ext uri="{28A0092B-C50C-407E-A947-70E740481C1C}">
                <a14:useLocalDpi xmlns:a14="http://schemas.microsoft.com/office/drawing/2010/main" val="0"/>
              </a:ext>
            </a:extLst>
          </a:blip>
          <a:srcRect l="15388" t="21270" r="13978"/>
          <a:stretch/>
        </p:blipFill>
        <p:spPr bwMode="auto">
          <a:xfrm>
            <a:off x="8251879" y="4842131"/>
            <a:ext cx="3530118" cy="18194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3.googleusercontent.com/pw/AM-JKLUre9kFyT74NGt66ru7grx86tkEexj8YgTf09wF0vhWdb8nnu5QMs1At0xslpIFDmric5FLjlSYdgvo_iF3Nr-NnMnaISLtO9Hvhti-u-oS_QYYCuZuJP3YmLVHVl6KrXOcWd4d8Y1DwgznsUEwaZdZzA=w1026-h769-no?authuser=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271" y="2346870"/>
            <a:ext cx="2944368" cy="22068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lh3.googleusercontent.com/pw/AM-JKLUxenw6gK-hXw6AjKvh9H79BUvCoUkYZzZZ6nqfDI9tAQsV1EuCVxgE4aEyjHz56Sr4hWhyFonu4yxZdYC9p6VYVkwIJ1JICq1ybGr4UoW_Oe4MWD2kb6M3DF6AfYOHdZb6zb672ZCzDi9eV6aVSupz1A=w1026-h769-no?authuser=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178" y="2402182"/>
            <a:ext cx="2672292" cy="200291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lh3.googleusercontent.com/pw/AM-JKLWmSgFly9LKAZmCR0Cj0VROJyvblzERLsxGX_CtazQHZEK0wrfAquEbE8yux58sfusn8cTVNBEeKo7oQ7baV9MpE3Rm1I1FuwFQ782Jtxoz4QVbgUQpcauv_TNg6swn79ANKqPSnkmHhScs_v0jd9VdXA=w1026-h769-no?authuser=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5138" y="3355591"/>
            <a:ext cx="3197066" cy="239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262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Advantage: Open Community</a:t>
            </a:r>
            <a:endParaRPr dirty="0">
              <a:solidFill>
                <a:srgbClr val="00B0F0"/>
              </a:solidFill>
            </a:endParaRPr>
          </a:p>
        </p:txBody>
      </p:sp>
      <p:sp>
        <p:nvSpPr>
          <p:cNvPr id="1223" name="Google Shape;1223;p24"/>
          <p:cNvSpPr txBox="1">
            <a:spLocks noGrp="1"/>
          </p:cNvSpPr>
          <p:nvPr>
            <p:ph type="body" idx="2"/>
          </p:nvPr>
        </p:nvSpPr>
        <p:spPr>
          <a:xfrm>
            <a:off x="1691324" y="1536192"/>
            <a:ext cx="8001315" cy="15516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We have a annual team retreat </a:t>
            </a:r>
            <a:r>
              <a:rPr lang="mr-IN" sz="2400" dirty="0" smtClean="0"/>
              <a:t>–</a:t>
            </a:r>
            <a:r>
              <a:rPr lang="en-US" sz="2400" dirty="0" smtClean="0"/>
              <a:t> "Sakai Camp" </a:t>
            </a:r>
            <a:r>
              <a:rPr lang="mr-IN" sz="2400" dirty="0" smtClean="0"/>
              <a:t>–</a:t>
            </a:r>
            <a:r>
              <a:rPr lang="en-US" sz="2400" dirty="0" smtClean="0"/>
              <a:t> and you are invited and encouraged to contribute.</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are in the same room as the core leadership for every aspect of Sakai </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pic>
        <p:nvPicPr>
          <p:cNvPr id="1042" name="Picture 18" descr="https://lh3.googleusercontent.com/pw/AM-JKLWEPhaDbU1JQ4mT0X7wzPp-AJYXYhoMVd-8H4N-HzMwAeEVecGKS4qQ1XxRlO8BKyfhvtqA8I3SzORCMR9nqkkuLwCz3p9zNaYmc-2bWHpV1RRDyLJStu71mMv2Gu7ZtoKCfKOSuiztlEM-WLsHj7M5Jg=w1026-h769-no?authuser=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936" y="3188093"/>
            <a:ext cx="3447642" cy="25840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lh3.googleusercontent.com/pw/AM-JKLXf7MCsxc-eCUVCGqxHj0gMf_olhw1wqvt29ttmnMUiQ6O-2mapI75DMKHyhubTNGij0FmuY2mVFu3apasJVaA3FqNTQ22lVovUOEZe-t69XMjvTcSp1S-1uzlunPiEt-q7ZRfu_1vX4cNAlcHtgfe0mA=w577-h769-no?authuser=0"/>
          <p:cNvPicPr>
            <a:picLocks noChangeAspect="1" noChangeArrowheads="1"/>
          </p:cNvPicPr>
          <p:nvPr/>
        </p:nvPicPr>
        <p:blipFill rotWithShape="1">
          <a:blip r:embed="rId5">
            <a:extLst>
              <a:ext uri="{28A0092B-C50C-407E-A947-70E740481C1C}">
                <a14:useLocalDpi xmlns:a14="http://schemas.microsoft.com/office/drawing/2010/main" val="0"/>
              </a:ext>
            </a:extLst>
          </a:blip>
          <a:srcRect t="30115"/>
          <a:stretch/>
        </p:blipFill>
        <p:spPr bwMode="auto">
          <a:xfrm>
            <a:off x="246947" y="3654778"/>
            <a:ext cx="2514542" cy="23420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lh3.googleusercontent.com/pw/AM-JKLX9r2Q-u2GedO3r6pLtZNhkjkvoFAZNON2aiUjVJF9P4xzrAVb4wjVGGGDooNFcKGqObu-UfP5vtizsQ9dmk2eBGl8Mn35XKUDa8edL3DzF8v193z5tqoEMK7LILWnkOAPN9u6AyNTyKqYU9RxPBTIz9w=w577-h769-no?authuser=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2639" y="3654779"/>
            <a:ext cx="1973958" cy="26308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lh3.googleusercontent.com/pw/AM-JKLVZBlZzlsCoUsm_12SnLBOjabSkC9TBrVDCOZ-ogStiY_1P5ZsBbXKTajkEW0fPvkM9iQOlIhPE5QOn6UuhjakdKeyrm-nkZWpo9EBilqkCY8YhBHeD8_I8Ox7aP3dvynI0XOxNEtDiUxVRCbN4VUpsDQ=w577-h769-no?authuser=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2454" y="3087850"/>
            <a:ext cx="2089309" cy="278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218314"/>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935</Words>
  <Application>Microsoft Macintosh PowerPoint</Application>
  <PresentationFormat>Widescreen</PresentationFormat>
  <Paragraphs>161</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Source Sans Pro</vt:lpstr>
      <vt:lpstr>Arial</vt:lpstr>
      <vt:lpstr>FunkyShapesDarkVTI</vt:lpstr>
      <vt:lpstr>A Visit from the Sakai Sales Department (circa 2025)</vt:lpstr>
      <vt:lpstr>Facetious !!</vt:lpstr>
      <vt:lpstr>Thank you</vt:lpstr>
      <vt:lpstr>BanditLMS – What we hear</vt:lpstr>
      <vt:lpstr>SakaiLMS – Advantages</vt:lpstr>
      <vt:lpstr>Advantage: Open Community</vt:lpstr>
      <vt:lpstr>Advantage: Open Community</vt:lpstr>
      <vt:lpstr>Advantage: Open Community</vt:lpstr>
      <vt:lpstr>Advantage: Open Community</vt:lpstr>
      <vt:lpstr>Advantage: Hosting Options</vt:lpstr>
      <vt:lpstr>Summary</vt:lpstr>
      <vt:lpstr>But there is more...</vt:lpstr>
      <vt:lpstr>PowerPoint Presentation</vt:lpstr>
      <vt:lpstr>Cloud LMS Conundrum...</vt:lpstr>
      <vt:lpstr>Sakai Plus</vt:lpstr>
      <vt:lpstr>PowerPoint Presentation</vt:lpstr>
      <vt:lpstr>                  For the Win-Win</vt:lpstr>
      <vt:lpstr>                  Hosting Options</vt:lpstr>
      <vt:lpstr>Summary</vt:lpstr>
      <vt:lpstr>Facetious !!</vt:lpstr>
      <vt:lpstr>THANK YOU</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Microsoft Office User</cp:lastModifiedBy>
  <cp:revision>27</cp:revision>
  <dcterms:modified xsi:type="dcterms:W3CDTF">2021-11-09T18:27:37Z</dcterms:modified>
</cp:coreProperties>
</file>